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1"/>
  </p:notesMasterIdLst>
  <p:sldIdLst>
    <p:sldId id="256" r:id="rId2"/>
    <p:sldId id="258" r:id="rId3"/>
    <p:sldId id="257" r:id="rId4"/>
    <p:sldId id="281" r:id="rId5"/>
    <p:sldId id="259" r:id="rId6"/>
    <p:sldId id="260" r:id="rId7"/>
    <p:sldId id="262" r:id="rId8"/>
    <p:sldId id="263" r:id="rId9"/>
    <p:sldId id="264" r:id="rId10"/>
    <p:sldId id="265" r:id="rId11"/>
    <p:sldId id="266" r:id="rId12"/>
    <p:sldId id="267" r:id="rId13"/>
    <p:sldId id="269" r:id="rId14"/>
    <p:sldId id="268" r:id="rId15"/>
    <p:sldId id="270" r:id="rId16"/>
    <p:sldId id="271" r:id="rId17"/>
    <p:sldId id="282" r:id="rId18"/>
    <p:sldId id="283" r:id="rId19"/>
    <p:sldId id="272" r:id="rId20"/>
    <p:sldId id="273" r:id="rId21"/>
    <p:sldId id="274" r:id="rId22"/>
    <p:sldId id="277" r:id="rId23"/>
    <p:sldId id="275" r:id="rId24"/>
    <p:sldId id="276" r:id="rId25"/>
    <p:sldId id="278" r:id="rId26"/>
    <p:sldId id="279" r:id="rId27"/>
    <p:sldId id="280" r:id="rId28"/>
    <p:sldId id="284" r:id="rId29"/>
    <p:sldId id="286"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2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FFE083-337B-4DAA-8223-58D818738017}"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ru-RU"/>
        </a:p>
      </dgm:t>
    </dgm:pt>
    <dgm:pt modelId="{4E2303D2-1FEE-4AA6-982D-F9D8E86AE46F}">
      <dgm:prSet phldrT="[Текст]" custT="1"/>
      <dgm:spPr>
        <a:solidFill>
          <a:srgbClr val="FF0000"/>
        </a:solidFill>
      </dgm:spPr>
      <dgm:t>
        <a:bodyPr/>
        <a:lstStyle/>
        <a:p>
          <a:r>
            <a:rPr lang="ru-RU" sz="1600" dirty="0" smtClean="0">
              <a:solidFill>
                <a:srgbClr val="002060"/>
              </a:solidFill>
              <a:latin typeface="Arial Black" pitchFamily="34" charset="0"/>
            </a:rPr>
            <a:t>ТРУД В США</a:t>
          </a:r>
          <a:endParaRPr lang="ru-RU" sz="1600" dirty="0">
            <a:solidFill>
              <a:srgbClr val="002060"/>
            </a:solidFill>
            <a:latin typeface="Arial Black" pitchFamily="34" charset="0"/>
          </a:endParaRPr>
        </a:p>
      </dgm:t>
    </dgm:pt>
    <dgm:pt modelId="{E1C4DC0F-48E2-47F6-A2E2-5FBF5B26CFD3}" type="parTrans" cxnId="{BBE825F4-9334-49A4-99D0-958D2B402304}">
      <dgm:prSet/>
      <dgm:spPr/>
      <dgm:t>
        <a:bodyPr/>
        <a:lstStyle/>
        <a:p>
          <a:endParaRPr lang="ru-RU"/>
        </a:p>
      </dgm:t>
    </dgm:pt>
    <dgm:pt modelId="{FE9069D7-78B0-48BB-B908-9898106D361E}" type="sibTrans" cxnId="{BBE825F4-9334-49A4-99D0-958D2B402304}">
      <dgm:prSet/>
      <dgm:spPr/>
      <dgm:t>
        <a:bodyPr/>
        <a:lstStyle/>
        <a:p>
          <a:endParaRPr lang="ru-RU"/>
        </a:p>
      </dgm:t>
    </dgm:pt>
    <dgm:pt modelId="{6A1F315E-89EB-489D-B55D-F15643588C6A}">
      <dgm:prSet phldrT="[Текст]" custT="1"/>
      <dgm:spPr>
        <a:solidFill>
          <a:srgbClr val="92D050"/>
        </a:solidFill>
      </dgm:spPr>
      <dgm:t>
        <a:bodyPr/>
        <a:lstStyle/>
        <a:p>
          <a:r>
            <a:rPr lang="ru-RU" sz="1400" dirty="0" smtClean="0">
              <a:solidFill>
                <a:srgbClr val="002060"/>
              </a:solidFill>
              <a:latin typeface="Arial Black" pitchFamily="34" charset="0"/>
            </a:rPr>
            <a:t>Регламентированные процессы оплаты труда с учетом квалификации персонала, специфики труда</a:t>
          </a:r>
          <a:endParaRPr lang="ru-RU" sz="1400" dirty="0">
            <a:solidFill>
              <a:srgbClr val="002060"/>
            </a:solidFill>
            <a:latin typeface="Arial Black" pitchFamily="34" charset="0"/>
          </a:endParaRPr>
        </a:p>
      </dgm:t>
    </dgm:pt>
    <dgm:pt modelId="{375EF60C-9049-41BC-A84C-80D3009B5EDF}" type="parTrans" cxnId="{15648CA4-180F-4FAE-9BFB-803C22F399AF}">
      <dgm:prSet/>
      <dgm:spPr/>
      <dgm:t>
        <a:bodyPr/>
        <a:lstStyle/>
        <a:p>
          <a:endParaRPr lang="ru-RU"/>
        </a:p>
      </dgm:t>
    </dgm:pt>
    <dgm:pt modelId="{B7D2FDFB-8DDE-4848-9139-C0B34FE0B1CF}" type="sibTrans" cxnId="{15648CA4-180F-4FAE-9BFB-803C22F399AF}">
      <dgm:prSet/>
      <dgm:spPr/>
      <dgm:t>
        <a:bodyPr/>
        <a:lstStyle/>
        <a:p>
          <a:endParaRPr lang="ru-RU"/>
        </a:p>
      </dgm:t>
    </dgm:pt>
    <dgm:pt modelId="{EB407454-4596-4D3A-A382-E609C0C02BC9}">
      <dgm:prSet custT="1"/>
      <dgm:spPr>
        <a:solidFill>
          <a:srgbClr val="FFFF00"/>
        </a:solidFill>
      </dgm:spPr>
      <dgm:t>
        <a:bodyPr/>
        <a:lstStyle/>
        <a:p>
          <a:r>
            <a:rPr lang="ru-RU" sz="1400" dirty="0" smtClean="0">
              <a:solidFill>
                <a:srgbClr val="002060"/>
              </a:solidFill>
              <a:latin typeface="Arial Black" pitchFamily="34" charset="0"/>
            </a:rPr>
            <a:t>В </a:t>
          </a:r>
          <a:r>
            <a:rPr lang="ru-RU" sz="1400" dirty="0">
              <a:solidFill>
                <a:srgbClr val="002060"/>
              </a:solidFill>
              <a:latin typeface="Arial Black" pitchFamily="34" charset="0"/>
            </a:rPr>
            <a:t>США впервые в 1938 г. минимальная ставка заработной платы была законодательно установлена в размере 25 центов (1/4 доллара) в час. В 1993 г. размер почасовой оплаты труда составил 7,5 долл. (при 40-часовой рабочей неделе это составляет 1200 </a:t>
          </a:r>
          <a:r>
            <a:rPr lang="ru-RU" sz="1400" dirty="0" smtClean="0">
              <a:solidFill>
                <a:srgbClr val="002060"/>
              </a:solidFill>
              <a:latin typeface="Arial Black" pitchFamily="34" charset="0"/>
            </a:rPr>
            <a:t>доллар </a:t>
          </a:r>
          <a:r>
            <a:rPr lang="ru-RU" sz="1400" dirty="0">
              <a:solidFill>
                <a:srgbClr val="002060"/>
              </a:solidFill>
              <a:latin typeface="Arial Black" pitchFamily="34" charset="0"/>
            </a:rPr>
            <a:t>в месяц). </a:t>
          </a:r>
        </a:p>
      </dgm:t>
    </dgm:pt>
    <dgm:pt modelId="{993746A9-ECEF-4F33-9058-167BB667D8FA}" type="parTrans" cxnId="{050DDF5B-6C44-4E9C-983E-7DD4A514BA4D}">
      <dgm:prSet/>
      <dgm:spPr/>
      <dgm:t>
        <a:bodyPr/>
        <a:lstStyle/>
        <a:p>
          <a:endParaRPr lang="ru-RU"/>
        </a:p>
      </dgm:t>
    </dgm:pt>
    <dgm:pt modelId="{7D422192-3B52-471D-9C57-A18A326481CE}" type="sibTrans" cxnId="{050DDF5B-6C44-4E9C-983E-7DD4A514BA4D}">
      <dgm:prSet/>
      <dgm:spPr/>
      <dgm:t>
        <a:bodyPr/>
        <a:lstStyle/>
        <a:p>
          <a:endParaRPr lang="ru-RU"/>
        </a:p>
      </dgm:t>
    </dgm:pt>
    <dgm:pt modelId="{53572CD5-6D37-4FC3-9BD9-DF49FDBEC29B}">
      <dgm:prSet custT="1"/>
      <dgm:spPr>
        <a:solidFill>
          <a:srgbClr val="FFFF00"/>
        </a:solidFill>
      </dgm:spPr>
      <dgm:t>
        <a:bodyPr/>
        <a:lstStyle/>
        <a:p>
          <a:r>
            <a:rPr lang="ru-RU" sz="1400" dirty="0">
              <a:solidFill>
                <a:srgbClr val="002060"/>
              </a:solidFill>
              <a:latin typeface="Arial Black" pitchFamily="34" charset="0"/>
            </a:rPr>
            <a:t>Для определения минимальной заработной платы государственные органы (в США и других странах Запада) </a:t>
          </a:r>
          <a:r>
            <a:rPr lang="ru-RU" sz="1400" dirty="0" smtClean="0">
              <a:solidFill>
                <a:srgbClr val="002060"/>
              </a:solidFill>
              <a:latin typeface="Arial Black" pitchFamily="34" charset="0"/>
            </a:rPr>
            <a:t>рассчитывался </a:t>
          </a:r>
          <a:r>
            <a:rPr lang="ru-RU" sz="1400" dirty="0">
              <a:solidFill>
                <a:srgbClr val="002060"/>
              </a:solidFill>
              <a:latin typeface="Arial Black" pitchFamily="34" charset="0"/>
            </a:rPr>
            <a:t>так называемый прожиточный минимум (или </a:t>
          </a:r>
          <a:r>
            <a:rPr lang="ru-RU" sz="1400" dirty="0" smtClean="0">
              <a:solidFill>
                <a:srgbClr val="002060"/>
              </a:solidFill>
              <a:latin typeface="Arial Black" pitchFamily="34" charset="0"/>
            </a:rPr>
            <a:t>черта </a:t>
          </a:r>
          <a:r>
            <a:rPr lang="ru-RU" sz="1400" dirty="0">
              <a:solidFill>
                <a:srgbClr val="002060"/>
              </a:solidFill>
              <a:latin typeface="Arial Black" pitchFamily="34" charset="0"/>
            </a:rPr>
            <a:t>бедности). </a:t>
          </a:r>
        </a:p>
      </dgm:t>
    </dgm:pt>
    <dgm:pt modelId="{A775D011-4A81-40AB-96BA-3A0F76DFA072}" type="parTrans" cxnId="{DF4E52A1-29B4-440E-8564-6DD973F2A44E}">
      <dgm:prSet/>
      <dgm:spPr/>
      <dgm:t>
        <a:bodyPr/>
        <a:lstStyle/>
        <a:p>
          <a:endParaRPr lang="ru-RU"/>
        </a:p>
      </dgm:t>
    </dgm:pt>
    <dgm:pt modelId="{BF186039-6F07-4EEF-A53A-76E507E990D0}" type="sibTrans" cxnId="{DF4E52A1-29B4-440E-8564-6DD973F2A44E}">
      <dgm:prSet/>
      <dgm:spPr/>
      <dgm:t>
        <a:bodyPr/>
        <a:lstStyle/>
        <a:p>
          <a:endParaRPr lang="ru-RU"/>
        </a:p>
      </dgm:t>
    </dgm:pt>
    <dgm:pt modelId="{8E7EEBAF-38A4-4F61-B23B-DA9427D2113D}">
      <dgm:prSet custT="1"/>
      <dgm:spPr>
        <a:solidFill>
          <a:srgbClr val="92D050"/>
        </a:solidFill>
      </dgm:spPr>
      <dgm:t>
        <a:bodyPr/>
        <a:lstStyle/>
        <a:p>
          <a:r>
            <a:rPr lang="ru-RU" sz="1400" dirty="0" smtClean="0">
              <a:solidFill>
                <a:srgbClr val="002060"/>
              </a:solidFill>
              <a:latin typeface="Arial Black" pitchFamily="34" charset="0"/>
            </a:rPr>
            <a:t>Прожиточный минимум устанавливался </a:t>
          </a:r>
          <a:r>
            <a:rPr lang="ru-RU" sz="1400" dirty="0">
              <a:solidFill>
                <a:srgbClr val="002060"/>
              </a:solidFill>
              <a:latin typeface="Arial Black" pitchFamily="34" charset="0"/>
            </a:rPr>
            <a:t>для семьи из четырех человек (работника, его жены и двух детей), исходя из нормативов удовлетворения минимальных жизненных потребностей во многих товарах и услугах с учетом уровня цен. При этом </a:t>
          </a:r>
          <a:r>
            <a:rPr lang="ru-RU" sz="1400" dirty="0" smtClean="0">
              <a:solidFill>
                <a:srgbClr val="002060"/>
              </a:solidFill>
              <a:latin typeface="Arial Black" pitchFamily="34" charset="0"/>
            </a:rPr>
            <a:t>предусматривалось </a:t>
          </a:r>
          <a:r>
            <a:rPr lang="ru-RU" sz="1400" dirty="0">
              <a:solidFill>
                <a:srgbClr val="002060"/>
              </a:solidFill>
              <a:latin typeface="Arial Black" pitchFamily="34" charset="0"/>
            </a:rPr>
            <a:t>обеспечить нормальные условия воспроизводства работнику, выполняющему наименее сложную работу</a:t>
          </a:r>
          <a:r>
            <a:rPr lang="ru-RU" sz="1400" dirty="0" smtClean="0">
              <a:solidFill>
                <a:srgbClr val="002060"/>
              </a:solidFill>
              <a:latin typeface="Arial Black" pitchFamily="34" charset="0"/>
            </a:rPr>
            <a:t>.</a:t>
          </a:r>
          <a:endParaRPr lang="ru-RU" sz="1400" dirty="0">
            <a:solidFill>
              <a:srgbClr val="002060"/>
            </a:solidFill>
            <a:latin typeface="Arial Black" pitchFamily="34" charset="0"/>
          </a:endParaRPr>
        </a:p>
      </dgm:t>
    </dgm:pt>
    <dgm:pt modelId="{35A69FE9-D500-4E04-8D6C-0825AC0FAE75}" type="parTrans" cxnId="{F3DA3504-A0DA-4FB7-B5C4-76104FFEE9AD}">
      <dgm:prSet/>
      <dgm:spPr/>
      <dgm:t>
        <a:bodyPr/>
        <a:lstStyle/>
        <a:p>
          <a:endParaRPr lang="ru-RU"/>
        </a:p>
      </dgm:t>
    </dgm:pt>
    <dgm:pt modelId="{C30CD0E3-69C2-473C-A6D7-19DFD085836D}" type="sibTrans" cxnId="{F3DA3504-A0DA-4FB7-B5C4-76104FFEE9AD}">
      <dgm:prSet/>
      <dgm:spPr/>
      <dgm:t>
        <a:bodyPr/>
        <a:lstStyle/>
        <a:p>
          <a:endParaRPr lang="ru-RU"/>
        </a:p>
      </dgm:t>
    </dgm:pt>
    <dgm:pt modelId="{7A67A8DA-8EB8-4A40-94BE-A02D95042011}" type="pres">
      <dgm:prSet presAssocID="{06FFE083-337B-4DAA-8223-58D818738017}" presName="cycle" presStyleCnt="0">
        <dgm:presLayoutVars>
          <dgm:chMax val="1"/>
          <dgm:dir/>
          <dgm:animLvl val="ctr"/>
          <dgm:resizeHandles val="exact"/>
        </dgm:presLayoutVars>
      </dgm:prSet>
      <dgm:spPr/>
      <dgm:t>
        <a:bodyPr/>
        <a:lstStyle/>
        <a:p>
          <a:endParaRPr lang="ru-RU"/>
        </a:p>
      </dgm:t>
    </dgm:pt>
    <dgm:pt modelId="{21E66ED9-94D7-45FB-8CDB-A2E5A067C029}" type="pres">
      <dgm:prSet presAssocID="{4E2303D2-1FEE-4AA6-982D-F9D8E86AE46F}" presName="centerShape" presStyleLbl="node0" presStyleIdx="0" presStyleCnt="1" custLinFactNeighborX="-417" custLinFactNeighborY="-2994"/>
      <dgm:spPr/>
      <dgm:t>
        <a:bodyPr/>
        <a:lstStyle/>
        <a:p>
          <a:endParaRPr lang="ru-RU"/>
        </a:p>
      </dgm:t>
    </dgm:pt>
    <dgm:pt modelId="{B20506D8-9C85-49F1-A179-74A43274A6EA}" type="pres">
      <dgm:prSet presAssocID="{375EF60C-9049-41BC-A84C-80D3009B5EDF}" presName="Name9" presStyleLbl="parChTrans1D2" presStyleIdx="0" presStyleCnt="4"/>
      <dgm:spPr/>
      <dgm:t>
        <a:bodyPr/>
        <a:lstStyle/>
        <a:p>
          <a:endParaRPr lang="ru-RU"/>
        </a:p>
      </dgm:t>
    </dgm:pt>
    <dgm:pt modelId="{1E184670-9B75-461A-A761-BD5D7CC42ECB}" type="pres">
      <dgm:prSet presAssocID="{375EF60C-9049-41BC-A84C-80D3009B5EDF}" presName="connTx" presStyleLbl="parChTrans1D2" presStyleIdx="0" presStyleCnt="4"/>
      <dgm:spPr/>
      <dgm:t>
        <a:bodyPr/>
        <a:lstStyle/>
        <a:p>
          <a:endParaRPr lang="ru-RU"/>
        </a:p>
      </dgm:t>
    </dgm:pt>
    <dgm:pt modelId="{A3B6052A-8803-4401-8A65-C500797A9EB9}" type="pres">
      <dgm:prSet presAssocID="{6A1F315E-89EB-489D-B55D-F15643588C6A}" presName="node" presStyleLbl="node1" presStyleIdx="0" presStyleCnt="4" custScaleX="219971" custRadScaleRad="88144" custRadScaleInc="1998">
        <dgm:presLayoutVars>
          <dgm:bulletEnabled val="1"/>
        </dgm:presLayoutVars>
      </dgm:prSet>
      <dgm:spPr/>
      <dgm:t>
        <a:bodyPr/>
        <a:lstStyle/>
        <a:p>
          <a:endParaRPr lang="ru-RU"/>
        </a:p>
      </dgm:t>
    </dgm:pt>
    <dgm:pt modelId="{BA001E58-F4B8-4581-A6B4-29E64D95CCE4}" type="pres">
      <dgm:prSet presAssocID="{A775D011-4A81-40AB-96BA-3A0F76DFA072}" presName="Name9" presStyleLbl="parChTrans1D2" presStyleIdx="1" presStyleCnt="4"/>
      <dgm:spPr/>
      <dgm:t>
        <a:bodyPr/>
        <a:lstStyle/>
        <a:p>
          <a:endParaRPr lang="ru-RU"/>
        </a:p>
      </dgm:t>
    </dgm:pt>
    <dgm:pt modelId="{CE5720BC-1816-43BC-AB70-13B08B4B542C}" type="pres">
      <dgm:prSet presAssocID="{A775D011-4A81-40AB-96BA-3A0F76DFA072}" presName="connTx" presStyleLbl="parChTrans1D2" presStyleIdx="1" presStyleCnt="4"/>
      <dgm:spPr/>
      <dgm:t>
        <a:bodyPr/>
        <a:lstStyle/>
        <a:p>
          <a:endParaRPr lang="ru-RU"/>
        </a:p>
      </dgm:t>
    </dgm:pt>
    <dgm:pt modelId="{DC130AB7-A276-4EFE-B065-9F8F333ECDA5}" type="pres">
      <dgm:prSet presAssocID="{53572CD5-6D37-4FC3-9BD9-DF49FDBEC29B}" presName="node" presStyleLbl="node1" presStyleIdx="1" presStyleCnt="4" custScaleX="143262" custScaleY="248897" custRadScaleRad="118624" custRadScaleInc="-30601">
        <dgm:presLayoutVars>
          <dgm:bulletEnabled val="1"/>
        </dgm:presLayoutVars>
      </dgm:prSet>
      <dgm:spPr/>
      <dgm:t>
        <a:bodyPr/>
        <a:lstStyle/>
        <a:p>
          <a:endParaRPr lang="ru-RU"/>
        </a:p>
      </dgm:t>
    </dgm:pt>
    <dgm:pt modelId="{B479F027-5480-4A93-A597-BE3D5F260AE9}" type="pres">
      <dgm:prSet presAssocID="{35A69FE9-D500-4E04-8D6C-0825AC0FAE75}" presName="Name9" presStyleLbl="parChTrans1D2" presStyleIdx="2" presStyleCnt="4"/>
      <dgm:spPr/>
      <dgm:t>
        <a:bodyPr/>
        <a:lstStyle/>
        <a:p>
          <a:endParaRPr lang="ru-RU"/>
        </a:p>
      </dgm:t>
    </dgm:pt>
    <dgm:pt modelId="{70F47555-8EBB-46A1-9BA8-3814AEC73C16}" type="pres">
      <dgm:prSet presAssocID="{35A69FE9-D500-4E04-8D6C-0825AC0FAE75}" presName="connTx" presStyleLbl="parChTrans1D2" presStyleIdx="2" presStyleCnt="4"/>
      <dgm:spPr/>
      <dgm:t>
        <a:bodyPr/>
        <a:lstStyle/>
        <a:p>
          <a:endParaRPr lang="ru-RU"/>
        </a:p>
      </dgm:t>
    </dgm:pt>
    <dgm:pt modelId="{E811549E-D77D-4FFD-8B83-1FB61DAAB54E}" type="pres">
      <dgm:prSet presAssocID="{8E7EEBAF-38A4-4F61-B23B-DA9427D2113D}" presName="node" presStyleLbl="node1" presStyleIdx="2" presStyleCnt="4" custScaleX="311593" custScaleY="172327" custRadScaleRad="92324" custRadScaleInc="-43201">
        <dgm:presLayoutVars>
          <dgm:bulletEnabled val="1"/>
        </dgm:presLayoutVars>
      </dgm:prSet>
      <dgm:spPr/>
      <dgm:t>
        <a:bodyPr/>
        <a:lstStyle/>
        <a:p>
          <a:endParaRPr lang="ru-RU"/>
        </a:p>
      </dgm:t>
    </dgm:pt>
    <dgm:pt modelId="{B6552400-C350-4B40-8BF1-2F3E521E3E11}" type="pres">
      <dgm:prSet presAssocID="{993746A9-ECEF-4F33-9058-167BB667D8FA}" presName="Name9" presStyleLbl="parChTrans1D2" presStyleIdx="3" presStyleCnt="4"/>
      <dgm:spPr/>
      <dgm:t>
        <a:bodyPr/>
        <a:lstStyle/>
        <a:p>
          <a:endParaRPr lang="ru-RU"/>
        </a:p>
      </dgm:t>
    </dgm:pt>
    <dgm:pt modelId="{9CCBEE99-ACB9-4B06-8432-8EB931D7EABE}" type="pres">
      <dgm:prSet presAssocID="{993746A9-ECEF-4F33-9058-167BB667D8FA}" presName="connTx" presStyleLbl="parChTrans1D2" presStyleIdx="3" presStyleCnt="4"/>
      <dgm:spPr/>
      <dgm:t>
        <a:bodyPr/>
        <a:lstStyle/>
        <a:p>
          <a:endParaRPr lang="ru-RU"/>
        </a:p>
      </dgm:t>
    </dgm:pt>
    <dgm:pt modelId="{7775A91A-06FE-4340-9117-4A6BC1E325EF}" type="pres">
      <dgm:prSet presAssocID="{EB407454-4596-4D3A-A382-E609C0C02BC9}" presName="node" presStyleLbl="node1" presStyleIdx="3" presStyleCnt="4" custScaleX="183864" custScaleY="268079" custRadScaleRad="125419" custRadScaleInc="-9745">
        <dgm:presLayoutVars>
          <dgm:bulletEnabled val="1"/>
        </dgm:presLayoutVars>
      </dgm:prSet>
      <dgm:spPr/>
      <dgm:t>
        <a:bodyPr/>
        <a:lstStyle/>
        <a:p>
          <a:endParaRPr lang="ru-RU"/>
        </a:p>
      </dgm:t>
    </dgm:pt>
  </dgm:ptLst>
  <dgm:cxnLst>
    <dgm:cxn modelId="{DF4E52A1-29B4-440E-8564-6DD973F2A44E}" srcId="{4E2303D2-1FEE-4AA6-982D-F9D8E86AE46F}" destId="{53572CD5-6D37-4FC3-9BD9-DF49FDBEC29B}" srcOrd="1" destOrd="0" parTransId="{A775D011-4A81-40AB-96BA-3A0F76DFA072}" sibTransId="{BF186039-6F07-4EEF-A53A-76E507E990D0}"/>
    <dgm:cxn modelId="{93128CB1-C0FB-48D5-82D0-1E85A554363A}" type="presOf" srcId="{A775D011-4A81-40AB-96BA-3A0F76DFA072}" destId="{CE5720BC-1816-43BC-AB70-13B08B4B542C}" srcOrd="1" destOrd="0" presId="urn:microsoft.com/office/officeart/2005/8/layout/radial1"/>
    <dgm:cxn modelId="{31842E41-6CD0-4DAA-B151-9215D2BAC457}" type="presOf" srcId="{EB407454-4596-4D3A-A382-E609C0C02BC9}" destId="{7775A91A-06FE-4340-9117-4A6BC1E325EF}" srcOrd="0" destOrd="0" presId="urn:microsoft.com/office/officeart/2005/8/layout/radial1"/>
    <dgm:cxn modelId="{6C7322C7-157F-471C-BB6D-B9B1584F2318}" type="presOf" srcId="{8E7EEBAF-38A4-4F61-B23B-DA9427D2113D}" destId="{E811549E-D77D-4FFD-8B83-1FB61DAAB54E}" srcOrd="0" destOrd="0" presId="urn:microsoft.com/office/officeart/2005/8/layout/radial1"/>
    <dgm:cxn modelId="{F6E166EA-D53C-4787-BE53-488BC850F998}" type="presOf" srcId="{35A69FE9-D500-4E04-8D6C-0825AC0FAE75}" destId="{70F47555-8EBB-46A1-9BA8-3814AEC73C16}" srcOrd="1" destOrd="0" presId="urn:microsoft.com/office/officeart/2005/8/layout/radial1"/>
    <dgm:cxn modelId="{15648CA4-180F-4FAE-9BFB-803C22F399AF}" srcId="{4E2303D2-1FEE-4AA6-982D-F9D8E86AE46F}" destId="{6A1F315E-89EB-489D-B55D-F15643588C6A}" srcOrd="0" destOrd="0" parTransId="{375EF60C-9049-41BC-A84C-80D3009B5EDF}" sibTransId="{B7D2FDFB-8DDE-4848-9139-C0B34FE0B1CF}"/>
    <dgm:cxn modelId="{F7E38299-02B8-4820-A9EF-36D55B31CEC8}" type="presOf" srcId="{375EF60C-9049-41BC-A84C-80D3009B5EDF}" destId="{1E184670-9B75-461A-A761-BD5D7CC42ECB}" srcOrd="1" destOrd="0" presId="urn:microsoft.com/office/officeart/2005/8/layout/radial1"/>
    <dgm:cxn modelId="{F3E64C44-9F33-4C95-AE26-6B9876B6727E}" type="presOf" srcId="{375EF60C-9049-41BC-A84C-80D3009B5EDF}" destId="{B20506D8-9C85-49F1-A179-74A43274A6EA}" srcOrd="0" destOrd="0" presId="urn:microsoft.com/office/officeart/2005/8/layout/radial1"/>
    <dgm:cxn modelId="{876EA82A-4F1B-4FB9-8351-375479596EA5}" type="presOf" srcId="{993746A9-ECEF-4F33-9058-167BB667D8FA}" destId="{9CCBEE99-ACB9-4B06-8432-8EB931D7EABE}" srcOrd="1" destOrd="0" presId="urn:microsoft.com/office/officeart/2005/8/layout/radial1"/>
    <dgm:cxn modelId="{07B53CB3-CA68-403A-A4E0-FB573CA1AFBD}" type="presOf" srcId="{4E2303D2-1FEE-4AA6-982D-F9D8E86AE46F}" destId="{21E66ED9-94D7-45FB-8CDB-A2E5A067C029}" srcOrd="0" destOrd="0" presId="urn:microsoft.com/office/officeart/2005/8/layout/radial1"/>
    <dgm:cxn modelId="{817F101D-1265-42B6-9826-CD20F2FB67E4}" type="presOf" srcId="{993746A9-ECEF-4F33-9058-167BB667D8FA}" destId="{B6552400-C350-4B40-8BF1-2F3E521E3E11}" srcOrd="0" destOrd="0" presId="urn:microsoft.com/office/officeart/2005/8/layout/radial1"/>
    <dgm:cxn modelId="{861C557D-CDCA-45D6-9738-03A285783F49}" type="presOf" srcId="{06FFE083-337B-4DAA-8223-58D818738017}" destId="{7A67A8DA-8EB8-4A40-94BE-A02D95042011}" srcOrd="0" destOrd="0" presId="urn:microsoft.com/office/officeart/2005/8/layout/radial1"/>
    <dgm:cxn modelId="{B819C7A3-D528-4252-AD7E-3FF36D6432E2}" type="presOf" srcId="{35A69FE9-D500-4E04-8D6C-0825AC0FAE75}" destId="{B479F027-5480-4A93-A597-BE3D5F260AE9}" srcOrd="0" destOrd="0" presId="urn:microsoft.com/office/officeart/2005/8/layout/radial1"/>
    <dgm:cxn modelId="{BFED48CC-E068-43ED-8FD2-38064E95AE0C}" type="presOf" srcId="{6A1F315E-89EB-489D-B55D-F15643588C6A}" destId="{A3B6052A-8803-4401-8A65-C500797A9EB9}" srcOrd="0" destOrd="0" presId="urn:microsoft.com/office/officeart/2005/8/layout/radial1"/>
    <dgm:cxn modelId="{A4B5D326-D178-42A3-81D3-18087A0523DB}" type="presOf" srcId="{A775D011-4A81-40AB-96BA-3A0F76DFA072}" destId="{BA001E58-F4B8-4581-A6B4-29E64D95CCE4}" srcOrd="0" destOrd="0" presId="urn:microsoft.com/office/officeart/2005/8/layout/radial1"/>
    <dgm:cxn modelId="{BBE825F4-9334-49A4-99D0-958D2B402304}" srcId="{06FFE083-337B-4DAA-8223-58D818738017}" destId="{4E2303D2-1FEE-4AA6-982D-F9D8E86AE46F}" srcOrd="0" destOrd="0" parTransId="{E1C4DC0F-48E2-47F6-A2E2-5FBF5B26CFD3}" sibTransId="{FE9069D7-78B0-48BB-B908-9898106D361E}"/>
    <dgm:cxn modelId="{5AC530CB-3EC0-44C6-8F34-C1960AD8AF9A}" type="presOf" srcId="{53572CD5-6D37-4FC3-9BD9-DF49FDBEC29B}" destId="{DC130AB7-A276-4EFE-B065-9F8F333ECDA5}" srcOrd="0" destOrd="0" presId="urn:microsoft.com/office/officeart/2005/8/layout/radial1"/>
    <dgm:cxn modelId="{F3DA3504-A0DA-4FB7-B5C4-76104FFEE9AD}" srcId="{4E2303D2-1FEE-4AA6-982D-F9D8E86AE46F}" destId="{8E7EEBAF-38A4-4F61-B23B-DA9427D2113D}" srcOrd="2" destOrd="0" parTransId="{35A69FE9-D500-4E04-8D6C-0825AC0FAE75}" sibTransId="{C30CD0E3-69C2-473C-A6D7-19DFD085836D}"/>
    <dgm:cxn modelId="{050DDF5B-6C44-4E9C-983E-7DD4A514BA4D}" srcId="{4E2303D2-1FEE-4AA6-982D-F9D8E86AE46F}" destId="{EB407454-4596-4D3A-A382-E609C0C02BC9}" srcOrd="3" destOrd="0" parTransId="{993746A9-ECEF-4F33-9058-167BB667D8FA}" sibTransId="{7D422192-3B52-471D-9C57-A18A326481CE}"/>
    <dgm:cxn modelId="{A1D6E4C5-20BD-499D-8B56-2F4D0D04B10A}" type="presParOf" srcId="{7A67A8DA-8EB8-4A40-94BE-A02D95042011}" destId="{21E66ED9-94D7-45FB-8CDB-A2E5A067C029}" srcOrd="0" destOrd="0" presId="urn:microsoft.com/office/officeart/2005/8/layout/radial1"/>
    <dgm:cxn modelId="{73B43528-0FA1-4CBC-8CA2-592F8B4934D6}" type="presParOf" srcId="{7A67A8DA-8EB8-4A40-94BE-A02D95042011}" destId="{B20506D8-9C85-49F1-A179-74A43274A6EA}" srcOrd="1" destOrd="0" presId="urn:microsoft.com/office/officeart/2005/8/layout/radial1"/>
    <dgm:cxn modelId="{65680016-E955-4EAC-8F9F-5090D3771432}" type="presParOf" srcId="{B20506D8-9C85-49F1-A179-74A43274A6EA}" destId="{1E184670-9B75-461A-A761-BD5D7CC42ECB}" srcOrd="0" destOrd="0" presId="urn:microsoft.com/office/officeart/2005/8/layout/radial1"/>
    <dgm:cxn modelId="{1A157C01-85DF-4FED-B369-6BB6535AE2F1}" type="presParOf" srcId="{7A67A8DA-8EB8-4A40-94BE-A02D95042011}" destId="{A3B6052A-8803-4401-8A65-C500797A9EB9}" srcOrd="2" destOrd="0" presId="urn:microsoft.com/office/officeart/2005/8/layout/radial1"/>
    <dgm:cxn modelId="{CD75D8C7-267E-4E7A-A798-D68FC06BCC44}" type="presParOf" srcId="{7A67A8DA-8EB8-4A40-94BE-A02D95042011}" destId="{BA001E58-F4B8-4581-A6B4-29E64D95CCE4}" srcOrd="3" destOrd="0" presId="urn:microsoft.com/office/officeart/2005/8/layout/radial1"/>
    <dgm:cxn modelId="{6C6324C9-FDAB-4B52-BC4F-3729F7FD50DD}" type="presParOf" srcId="{BA001E58-F4B8-4581-A6B4-29E64D95CCE4}" destId="{CE5720BC-1816-43BC-AB70-13B08B4B542C}" srcOrd="0" destOrd="0" presId="urn:microsoft.com/office/officeart/2005/8/layout/radial1"/>
    <dgm:cxn modelId="{AEFC77F4-1191-4D8F-90FF-BE4DD568B21C}" type="presParOf" srcId="{7A67A8DA-8EB8-4A40-94BE-A02D95042011}" destId="{DC130AB7-A276-4EFE-B065-9F8F333ECDA5}" srcOrd="4" destOrd="0" presId="urn:microsoft.com/office/officeart/2005/8/layout/radial1"/>
    <dgm:cxn modelId="{FBA34D32-7833-444B-9AC4-DFBE10D09EAC}" type="presParOf" srcId="{7A67A8DA-8EB8-4A40-94BE-A02D95042011}" destId="{B479F027-5480-4A93-A597-BE3D5F260AE9}" srcOrd="5" destOrd="0" presId="urn:microsoft.com/office/officeart/2005/8/layout/radial1"/>
    <dgm:cxn modelId="{8C55EA3A-3337-45AC-9284-021A6F9DF26E}" type="presParOf" srcId="{B479F027-5480-4A93-A597-BE3D5F260AE9}" destId="{70F47555-8EBB-46A1-9BA8-3814AEC73C16}" srcOrd="0" destOrd="0" presId="urn:microsoft.com/office/officeart/2005/8/layout/radial1"/>
    <dgm:cxn modelId="{A6CF05F9-547E-4B86-8CA8-0FD50B7E5E5D}" type="presParOf" srcId="{7A67A8DA-8EB8-4A40-94BE-A02D95042011}" destId="{E811549E-D77D-4FFD-8B83-1FB61DAAB54E}" srcOrd="6" destOrd="0" presId="urn:microsoft.com/office/officeart/2005/8/layout/radial1"/>
    <dgm:cxn modelId="{DF0C805A-BC31-44BE-864D-7CB04DA01374}" type="presParOf" srcId="{7A67A8DA-8EB8-4A40-94BE-A02D95042011}" destId="{B6552400-C350-4B40-8BF1-2F3E521E3E11}" srcOrd="7" destOrd="0" presId="urn:microsoft.com/office/officeart/2005/8/layout/radial1"/>
    <dgm:cxn modelId="{1589989C-5F9D-40A8-93F4-9CA7C1F3998B}" type="presParOf" srcId="{B6552400-C350-4B40-8BF1-2F3E521E3E11}" destId="{9CCBEE99-ACB9-4B06-8432-8EB931D7EABE}" srcOrd="0" destOrd="0" presId="urn:microsoft.com/office/officeart/2005/8/layout/radial1"/>
    <dgm:cxn modelId="{5D263122-3184-47D6-94E5-946B679AF786}" type="presParOf" srcId="{7A67A8DA-8EB8-4A40-94BE-A02D95042011}" destId="{7775A91A-06FE-4340-9117-4A6BC1E325EF}"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E69E571-D747-4A00-A2F7-1D4483CF2D96}"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ru-RU"/>
        </a:p>
      </dgm:t>
    </dgm:pt>
    <dgm:pt modelId="{40FA613E-93DC-4B8B-9F1C-F91583BB6472}">
      <dgm:prSet phldrT="[Текст]" custT="1"/>
      <dgm:spPr>
        <a:solidFill>
          <a:srgbClr val="00FF00"/>
        </a:solidFill>
        <a:ln>
          <a:solidFill>
            <a:srgbClr val="FF0000"/>
          </a:solidFill>
        </a:ln>
      </dgm:spPr>
      <dgm:t>
        <a:bodyPr/>
        <a:lstStyle/>
        <a:p>
          <a:r>
            <a:rPr lang="ru-RU" sz="1600" dirty="0" smtClean="0">
              <a:solidFill>
                <a:srgbClr val="002060"/>
              </a:solidFill>
              <a:latin typeface="Arial Black" pitchFamily="34" charset="0"/>
            </a:rPr>
            <a:t>КАНАДА</a:t>
          </a:r>
          <a:endParaRPr lang="ru-RU" sz="1600" dirty="0">
            <a:solidFill>
              <a:srgbClr val="002060"/>
            </a:solidFill>
            <a:latin typeface="Arial Black" pitchFamily="34" charset="0"/>
          </a:endParaRPr>
        </a:p>
      </dgm:t>
    </dgm:pt>
    <dgm:pt modelId="{C9111088-5F38-40D2-8302-335421685B48}" type="parTrans" cxnId="{48C630E8-CDED-4A94-B5B2-30EFC0172810}">
      <dgm:prSet/>
      <dgm:spPr/>
      <dgm:t>
        <a:bodyPr/>
        <a:lstStyle/>
        <a:p>
          <a:endParaRPr lang="ru-RU"/>
        </a:p>
      </dgm:t>
    </dgm:pt>
    <dgm:pt modelId="{5C8FF6CA-AA23-49E7-AA6F-FFE8C4A2065E}" type="sibTrans" cxnId="{48C630E8-CDED-4A94-B5B2-30EFC0172810}">
      <dgm:prSet/>
      <dgm:spPr/>
      <dgm:t>
        <a:bodyPr/>
        <a:lstStyle/>
        <a:p>
          <a:endParaRPr lang="ru-RU"/>
        </a:p>
      </dgm:t>
    </dgm:pt>
    <dgm:pt modelId="{587E4811-D868-4B5F-8387-BC6139AB57DB}">
      <dgm:prSet phldrT="[Текст]" phldr="1" custT="1"/>
      <dgm:spPr/>
      <dgm:t>
        <a:bodyPr/>
        <a:lstStyle/>
        <a:p>
          <a:endParaRPr lang="ru-RU" sz="1600" dirty="0">
            <a:solidFill>
              <a:srgbClr val="002060"/>
            </a:solidFill>
            <a:latin typeface="Arial Black" pitchFamily="34" charset="0"/>
          </a:endParaRPr>
        </a:p>
      </dgm:t>
    </dgm:pt>
    <dgm:pt modelId="{928FAE75-564F-42DF-AC4E-A0697C5E4EE5}" type="parTrans" cxnId="{73F6CDDD-A5BD-41E1-BF7F-0E78B229AF9B}">
      <dgm:prSet/>
      <dgm:spPr/>
      <dgm:t>
        <a:bodyPr/>
        <a:lstStyle/>
        <a:p>
          <a:endParaRPr lang="ru-RU"/>
        </a:p>
      </dgm:t>
    </dgm:pt>
    <dgm:pt modelId="{18A1295C-B785-42D5-B108-82FDFF5EC503}" type="sibTrans" cxnId="{73F6CDDD-A5BD-41E1-BF7F-0E78B229AF9B}">
      <dgm:prSet/>
      <dgm:spPr/>
      <dgm:t>
        <a:bodyPr/>
        <a:lstStyle/>
        <a:p>
          <a:endParaRPr lang="ru-RU"/>
        </a:p>
      </dgm:t>
    </dgm:pt>
    <dgm:pt modelId="{3B2C3B13-EA40-467C-8C5B-C693F4A43DC3}">
      <dgm:prSet phldrT="[Текст]" custT="1"/>
      <dgm:spPr>
        <a:solidFill>
          <a:srgbClr val="00B0F0"/>
        </a:solidFill>
        <a:ln>
          <a:solidFill>
            <a:srgbClr val="FF0000"/>
          </a:solidFill>
        </a:ln>
      </dgm:spPr>
      <dgm:t>
        <a:bodyPr/>
        <a:lstStyle/>
        <a:p>
          <a:r>
            <a:rPr lang="ru-RU" sz="1600" dirty="0" smtClean="0">
              <a:solidFill>
                <a:srgbClr val="002060"/>
              </a:solidFill>
              <a:latin typeface="Arial Black" pitchFamily="34" charset="0"/>
            </a:rPr>
            <a:t>ЯПОНИЯ</a:t>
          </a:r>
          <a:endParaRPr lang="ru-RU" sz="1600" dirty="0">
            <a:solidFill>
              <a:srgbClr val="002060"/>
            </a:solidFill>
            <a:latin typeface="Arial Black" pitchFamily="34" charset="0"/>
          </a:endParaRPr>
        </a:p>
      </dgm:t>
    </dgm:pt>
    <dgm:pt modelId="{59C166F4-A2ED-4081-9745-03FD148CCF3B}" type="parTrans" cxnId="{4230B48B-37C4-4265-91C9-1430DBCA5EEF}">
      <dgm:prSet/>
      <dgm:spPr/>
      <dgm:t>
        <a:bodyPr/>
        <a:lstStyle/>
        <a:p>
          <a:endParaRPr lang="ru-RU"/>
        </a:p>
      </dgm:t>
    </dgm:pt>
    <dgm:pt modelId="{11FCA123-6DB4-4E55-B8FA-AA4FD4F92791}" type="sibTrans" cxnId="{4230B48B-37C4-4265-91C9-1430DBCA5EEF}">
      <dgm:prSet/>
      <dgm:spPr/>
      <dgm:t>
        <a:bodyPr/>
        <a:lstStyle/>
        <a:p>
          <a:endParaRPr lang="ru-RU"/>
        </a:p>
      </dgm:t>
    </dgm:pt>
    <dgm:pt modelId="{4B6B7102-6415-4B64-8E27-5749086244EF}">
      <dgm:prSet phldrT="[Текст]" phldr="1" custT="1"/>
      <dgm:spPr/>
      <dgm:t>
        <a:bodyPr/>
        <a:lstStyle/>
        <a:p>
          <a:endParaRPr lang="ru-RU" sz="1600" dirty="0">
            <a:solidFill>
              <a:srgbClr val="002060"/>
            </a:solidFill>
            <a:latin typeface="Arial Black" pitchFamily="34" charset="0"/>
          </a:endParaRPr>
        </a:p>
      </dgm:t>
    </dgm:pt>
    <dgm:pt modelId="{CEB1AB18-177C-49FB-8DB8-5C517053882F}" type="parTrans" cxnId="{020E5989-B421-4412-84C0-C6063628137E}">
      <dgm:prSet/>
      <dgm:spPr/>
      <dgm:t>
        <a:bodyPr/>
        <a:lstStyle/>
        <a:p>
          <a:endParaRPr lang="ru-RU"/>
        </a:p>
      </dgm:t>
    </dgm:pt>
    <dgm:pt modelId="{EA32EB79-AD3B-4A1D-B48D-C3B3E6BD3FB5}" type="sibTrans" cxnId="{020E5989-B421-4412-84C0-C6063628137E}">
      <dgm:prSet/>
      <dgm:spPr/>
      <dgm:t>
        <a:bodyPr/>
        <a:lstStyle/>
        <a:p>
          <a:endParaRPr lang="ru-RU"/>
        </a:p>
      </dgm:t>
    </dgm:pt>
    <dgm:pt modelId="{91553EF0-80ED-4492-B59C-CB0373B0B86F}">
      <dgm:prSet phldrT="[Текст]" phldr="1"/>
      <dgm:spPr>
        <a:ln>
          <a:solidFill>
            <a:srgbClr val="FF0000"/>
          </a:solidFill>
        </a:ln>
      </dgm:spPr>
      <dgm:t>
        <a:bodyPr/>
        <a:lstStyle/>
        <a:p>
          <a:endParaRPr lang="ru-RU" dirty="0"/>
        </a:p>
      </dgm:t>
    </dgm:pt>
    <dgm:pt modelId="{64EEC5E2-3216-44EE-8823-C54037A3A06D}" type="parTrans" cxnId="{F2E36549-540A-42E9-9E34-AB792A37D2BE}">
      <dgm:prSet/>
      <dgm:spPr/>
      <dgm:t>
        <a:bodyPr/>
        <a:lstStyle/>
        <a:p>
          <a:endParaRPr lang="ru-RU"/>
        </a:p>
      </dgm:t>
    </dgm:pt>
    <dgm:pt modelId="{462C07C1-A750-48EE-8ADC-C4B2DDCD93FE}" type="sibTrans" cxnId="{F2E36549-540A-42E9-9E34-AB792A37D2BE}">
      <dgm:prSet/>
      <dgm:spPr/>
      <dgm:t>
        <a:bodyPr/>
        <a:lstStyle/>
        <a:p>
          <a:endParaRPr lang="ru-RU"/>
        </a:p>
      </dgm:t>
    </dgm:pt>
    <dgm:pt modelId="{7721A5DF-45EE-42E8-B831-C1B50DEEC6D2}">
      <dgm:prSet phldrT="[Текст]" phldr="1" custT="1"/>
      <dgm:spPr/>
      <dgm:t>
        <a:bodyPr/>
        <a:lstStyle/>
        <a:p>
          <a:endParaRPr lang="ru-RU" sz="1600" dirty="0">
            <a:solidFill>
              <a:srgbClr val="002060"/>
            </a:solidFill>
            <a:latin typeface="Arial Black" pitchFamily="34" charset="0"/>
          </a:endParaRPr>
        </a:p>
      </dgm:t>
    </dgm:pt>
    <dgm:pt modelId="{D5F97B61-19D8-4237-B149-4F6E5CA6918E}" type="parTrans" cxnId="{57D0E6EF-32B7-45F8-82D6-EDA53462ADA6}">
      <dgm:prSet/>
      <dgm:spPr/>
      <dgm:t>
        <a:bodyPr/>
        <a:lstStyle/>
        <a:p>
          <a:endParaRPr lang="ru-RU"/>
        </a:p>
      </dgm:t>
    </dgm:pt>
    <dgm:pt modelId="{DE0F3B2A-232D-4329-9577-88CBF077BEC2}" type="sibTrans" cxnId="{57D0E6EF-32B7-45F8-82D6-EDA53462ADA6}">
      <dgm:prSet/>
      <dgm:spPr/>
      <dgm:t>
        <a:bodyPr/>
        <a:lstStyle/>
        <a:p>
          <a:endParaRPr lang="ru-RU"/>
        </a:p>
      </dgm:t>
    </dgm:pt>
    <dgm:pt modelId="{B523DAA6-DC7A-423B-A1AD-24079E9891E4}">
      <dgm:prSet phldrT="[Текст]" custT="1"/>
      <dgm:spPr>
        <a:solidFill>
          <a:srgbClr val="FFFF00"/>
        </a:solidFill>
        <a:ln>
          <a:solidFill>
            <a:srgbClr val="FF0000"/>
          </a:solidFill>
        </a:ln>
      </dgm:spPr>
      <dgm:t>
        <a:bodyPr/>
        <a:lstStyle/>
        <a:p>
          <a:r>
            <a:rPr lang="ru-RU" sz="1600" dirty="0" smtClean="0">
              <a:solidFill>
                <a:srgbClr val="002060"/>
              </a:solidFill>
              <a:latin typeface="Arial Black" pitchFamily="34" charset="0"/>
            </a:rPr>
            <a:t>ИНДИЯ</a:t>
          </a:r>
          <a:endParaRPr lang="ru-RU" sz="1600" dirty="0">
            <a:solidFill>
              <a:srgbClr val="002060"/>
            </a:solidFill>
            <a:latin typeface="Arial Black" pitchFamily="34" charset="0"/>
          </a:endParaRPr>
        </a:p>
      </dgm:t>
    </dgm:pt>
    <dgm:pt modelId="{074994B7-0B04-46E7-A010-F873B811DE55}" type="parTrans" cxnId="{57271F40-0152-452A-A395-24FE536AB022}">
      <dgm:prSet/>
      <dgm:spPr/>
      <dgm:t>
        <a:bodyPr/>
        <a:lstStyle/>
        <a:p>
          <a:endParaRPr lang="ru-RU"/>
        </a:p>
      </dgm:t>
    </dgm:pt>
    <dgm:pt modelId="{124BE143-7D27-4D4D-A0FD-3FD8AC01EBCA}" type="sibTrans" cxnId="{57271F40-0152-452A-A395-24FE536AB022}">
      <dgm:prSet/>
      <dgm:spPr/>
      <dgm:t>
        <a:bodyPr/>
        <a:lstStyle/>
        <a:p>
          <a:endParaRPr lang="ru-RU"/>
        </a:p>
      </dgm:t>
    </dgm:pt>
    <dgm:pt modelId="{B8F0EC38-2FA6-49F0-884F-BE871E53B0A4}">
      <dgm:prSet phldrT="[Текст]" phldr="1" custT="1"/>
      <dgm:spPr/>
      <dgm:t>
        <a:bodyPr/>
        <a:lstStyle/>
        <a:p>
          <a:endParaRPr lang="ru-RU" sz="1600" dirty="0">
            <a:solidFill>
              <a:srgbClr val="002060"/>
            </a:solidFill>
            <a:latin typeface="Arial Black" pitchFamily="34" charset="0"/>
          </a:endParaRPr>
        </a:p>
      </dgm:t>
    </dgm:pt>
    <dgm:pt modelId="{8C139F8B-E807-4B51-BF26-DAB6807C57AA}" type="parTrans" cxnId="{A40062F3-B23B-4579-83C4-B4375C097BC8}">
      <dgm:prSet/>
      <dgm:spPr/>
      <dgm:t>
        <a:bodyPr/>
        <a:lstStyle/>
        <a:p>
          <a:endParaRPr lang="ru-RU"/>
        </a:p>
      </dgm:t>
    </dgm:pt>
    <dgm:pt modelId="{E2180DD6-0D60-4807-A26E-600C3A56952D}" type="sibTrans" cxnId="{A40062F3-B23B-4579-83C4-B4375C097BC8}">
      <dgm:prSet/>
      <dgm:spPr/>
      <dgm:t>
        <a:bodyPr/>
        <a:lstStyle/>
        <a:p>
          <a:endParaRPr lang="ru-RU"/>
        </a:p>
      </dgm:t>
    </dgm:pt>
    <dgm:pt modelId="{F623A680-3B47-4B52-8048-EC2669836E19}" type="pres">
      <dgm:prSet presAssocID="{4E69E571-D747-4A00-A2F7-1D4483CF2D96}" presName="cycleMatrixDiagram" presStyleCnt="0">
        <dgm:presLayoutVars>
          <dgm:chMax val="1"/>
          <dgm:dir/>
          <dgm:animLvl val="lvl"/>
          <dgm:resizeHandles val="exact"/>
        </dgm:presLayoutVars>
      </dgm:prSet>
      <dgm:spPr/>
      <dgm:t>
        <a:bodyPr/>
        <a:lstStyle/>
        <a:p>
          <a:endParaRPr lang="ru-RU"/>
        </a:p>
      </dgm:t>
    </dgm:pt>
    <dgm:pt modelId="{2C56A26E-B7A8-4C49-82D8-78A5B803D48F}" type="pres">
      <dgm:prSet presAssocID="{4E69E571-D747-4A00-A2F7-1D4483CF2D96}" presName="children" presStyleCnt="0"/>
      <dgm:spPr/>
    </dgm:pt>
    <dgm:pt modelId="{D2BD8D5B-9EFE-4F43-BE49-2354A805BCE8}" type="pres">
      <dgm:prSet presAssocID="{4E69E571-D747-4A00-A2F7-1D4483CF2D96}" presName="child1group" presStyleCnt="0"/>
      <dgm:spPr/>
    </dgm:pt>
    <dgm:pt modelId="{DC2F4340-9CE1-4467-BF79-1082EABE73C9}" type="pres">
      <dgm:prSet presAssocID="{4E69E571-D747-4A00-A2F7-1D4483CF2D96}" presName="child1" presStyleLbl="bgAcc1" presStyleIdx="0" presStyleCnt="4" custLinFactNeighborX="-28029" custLinFactNeighborY="8490"/>
      <dgm:spPr/>
      <dgm:t>
        <a:bodyPr/>
        <a:lstStyle/>
        <a:p>
          <a:endParaRPr lang="ru-RU"/>
        </a:p>
      </dgm:t>
    </dgm:pt>
    <dgm:pt modelId="{06D10CC3-5109-4031-8BBF-A48BD6651219}" type="pres">
      <dgm:prSet presAssocID="{4E69E571-D747-4A00-A2F7-1D4483CF2D96}" presName="child1Text" presStyleLbl="bgAcc1" presStyleIdx="0" presStyleCnt="4">
        <dgm:presLayoutVars>
          <dgm:bulletEnabled val="1"/>
        </dgm:presLayoutVars>
      </dgm:prSet>
      <dgm:spPr/>
      <dgm:t>
        <a:bodyPr/>
        <a:lstStyle/>
        <a:p>
          <a:endParaRPr lang="ru-RU"/>
        </a:p>
      </dgm:t>
    </dgm:pt>
    <dgm:pt modelId="{F29D3252-6D93-44B9-AF7E-1D385CE34E16}" type="pres">
      <dgm:prSet presAssocID="{4E69E571-D747-4A00-A2F7-1D4483CF2D96}" presName="child2group" presStyleCnt="0"/>
      <dgm:spPr/>
    </dgm:pt>
    <dgm:pt modelId="{153707AC-0D60-45E9-96AF-A765076D6141}" type="pres">
      <dgm:prSet presAssocID="{4E69E571-D747-4A00-A2F7-1D4483CF2D96}" presName="child2" presStyleLbl="bgAcc1" presStyleIdx="1" presStyleCnt="4" custLinFactNeighborX="31536" custLinFactNeighborY="4245"/>
      <dgm:spPr/>
      <dgm:t>
        <a:bodyPr/>
        <a:lstStyle/>
        <a:p>
          <a:endParaRPr lang="ru-RU"/>
        </a:p>
      </dgm:t>
    </dgm:pt>
    <dgm:pt modelId="{C83FC1B1-BBFD-4B35-9D9F-FABBE7C16A48}" type="pres">
      <dgm:prSet presAssocID="{4E69E571-D747-4A00-A2F7-1D4483CF2D96}" presName="child2Text" presStyleLbl="bgAcc1" presStyleIdx="1" presStyleCnt="4">
        <dgm:presLayoutVars>
          <dgm:bulletEnabled val="1"/>
        </dgm:presLayoutVars>
      </dgm:prSet>
      <dgm:spPr/>
      <dgm:t>
        <a:bodyPr/>
        <a:lstStyle/>
        <a:p>
          <a:endParaRPr lang="ru-RU"/>
        </a:p>
      </dgm:t>
    </dgm:pt>
    <dgm:pt modelId="{92B24874-18C6-4B44-A154-CD8947ED255A}" type="pres">
      <dgm:prSet presAssocID="{4E69E571-D747-4A00-A2F7-1D4483CF2D96}" presName="child3group" presStyleCnt="0"/>
      <dgm:spPr/>
    </dgm:pt>
    <dgm:pt modelId="{C7BD75E9-0E13-4B22-8577-C613F7014355}" type="pres">
      <dgm:prSet presAssocID="{4E69E571-D747-4A00-A2F7-1D4483CF2D96}" presName="child3" presStyleLbl="bgAcc1" presStyleIdx="2" presStyleCnt="4" custLinFactNeighborX="26036" custLinFactNeighborY="-8750"/>
      <dgm:spPr/>
      <dgm:t>
        <a:bodyPr/>
        <a:lstStyle/>
        <a:p>
          <a:endParaRPr lang="ru-RU"/>
        </a:p>
      </dgm:t>
    </dgm:pt>
    <dgm:pt modelId="{17FEAE87-6239-4BCF-B3F2-5C88A67B4C55}" type="pres">
      <dgm:prSet presAssocID="{4E69E571-D747-4A00-A2F7-1D4483CF2D96}" presName="child3Text" presStyleLbl="bgAcc1" presStyleIdx="2" presStyleCnt="4">
        <dgm:presLayoutVars>
          <dgm:bulletEnabled val="1"/>
        </dgm:presLayoutVars>
      </dgm:prSet>
      <dgm:spPr/>
      <dgm:t>
        <a:bodyPr/>
        <a:lstStyle/>
        <a:p>
          <a:endParaRPr lang="ru-RU"/>
        </a:p>
      </dgm:t>
    </dgm:pt>
    <dgm:pt modelId="{846B36F3-1CE1-4AAD-8C52-F994C5D09E7B}" type="pres">
      <dgm:prSet presAssocID="{4E69E571-D747-4A00-A2F7-1D4483CF2D96}" presName="child4group" presStyleCnt="0"/>
      <dgm:spPr/>
    </dgm:pt>
    <dgm:pt modelId="{AE24D278-7779-4E5C-85FA-2853E1E2198A}" type="pres">
      <dgm:prSet presAssocID="{4E69E571-D747-4A00-A2F7-1D4483CF2D96}" presName="child4" presStyleLbl="bgAcc1" presStyleIdx="3" presStyleCnt="4" custLinFactNeighborX="-28029" custLinFactNeighborY="-12995"/>
      <dgm:spPr/>
      <dgm:t>
        <a:bodyPr/>
        <a:lstStyle/>
        <a:p>
          <a:endParaRPr lang="ru-RU"/>
        </a:p>
      </dgm:t>
    </dgm:pt>
    <dgm:pt modelId="{5CABD1FA-C0C0-4661-A822-5EBD6B3FB31C}" type="pres">
      <dgm:prSet presAssocID="{4E69E571-D747-4A00-A2F7-1D4483CF2D96}" presName="child4Text" presStyleLbl="bgAcc1" presStyleIdx="3" presStyleCnt="4">
        <dgm:presLayoutVars>
          <dgm:bulletEnabled val="1"/>
        </dgm:presLayoutVars>
      </dgm:prSet>
      <dgm:spPr/>
      <dgm:t>
        <a:bodyPr/>
        <a:lstStyle/>
        <a:p>
          <a:endParaRPr lang="ru-RU"/>
        </a:p>
      </dgm:t>
    </dgm:pt>
    <dgm:pt modelId="{8B5F85FE-AB2E-4EA3-965E-05FA72D69A3A}" type="pres">
      <dgm:prSet presAssocID="{4E69E571-D747-4A00-A2F7-1D4483CF2D96}" presName="childPlaceholder" presStyleCnt="0"/>
      <dgm:spPr/>
    </dgm:pt>
    <dgm:pt modelId="{0DA967FA-703F-40C2-8A14-2B81E174D6BF}" type="pres">
      <dgm:prSet presAssocID="{4E69E571-D747-4A00-A2F7-1D4483CF2D96}" presName="circle" presStyleCnt="0"/>
      <dgm:spPr/>
    </dgm:pt>
    <dgm:pt modelId="{F743D37F-A095-4991-A237-9CA27C99C546}" type="pres">
      <dgm:prSet presAssocID="{4E69E571-D747-4A00-A2F7-1D4483CF2D96}" presName="quadrant1" presStyleLbl="node1" presStyleIdx="0" presStyleCnt="4">
        <dgm:presLayoutVars>
          <dgm:chMax val="1"/>
          <dgm:bulletEnabled val="1"/>
        </dgm:presLayoutVars>
      </dgm:prSet>
      <dgm:spPr/>
      <dgm:t>
        <a:bodyPr/>
        <a:lstStyle/>
        <a:p>
          <a:endParaRPr lang="ru-RU"/>
        </a:p>
      </dgm:t>
    </dgm:pt>
    <dgm:pt modelId="{1B177D36-6723-4BBE-9ECB-446C4EC1674A}" type="pres">
      <dgm:prSet presAssocID="{4E69E571-D747-4A00-A2F7-1D4483CF2D96}" presName="quadrant2" presStyleLbl="node1" presStyleIdx="1" presStyleCnt="4">
        <dgm:presLayoutVars>
          <dgm:chMax val="1"/>
          <dgm:bulletEnabled val="1"/>
        </dgm:presLayoutVars>
      </dgm:prSet>
      <dgm:spPr/>
      <dgm:t>
        <a:bodyPr/>
        <a:lstStyle/>
        <a:p>
          <a:endParaRPr lang="ru-RU"/>
        </a:p>
      </dgm:t>
    </dgm:pt>
    <dgm:pt modelId="{B93E1EEA-A488-4284-955D-1027D14C58F9}" type="pres">
      <dgm:prSet presAssocID="{4E69E571-D747-4A00-A2F7-1D4483CF2D96}" presName="quadrant3" presStyleLbl="node1" presStyleIdx="2" presStyleCnt="4">
        <dgm:presLayoutVars>
          <dgm:chMax val="1"/>
          <dgm:bulletEnabled val="1"/>
        </dgm:presLayoutVars>
      </dgm:prSet>
      <dgm:spPr/>
      <dgm:t>
        <a:bodyPr/>
        <a:lstStyle/>
        <a:p>
          <a:endParaRPr lang="ru-RU"/>
        </a:p>
      </dgm:t>
    </dgm:pt>
    <dgm:pt modelId="{3883FDB7-8C11-46A9-B340-459952CE7F68}" type="pres">
      <dgm:prSet presAssocID="{4E69E571-D747-4A00-A2F7-1D4483CF2D96}" presName="quadrant4" presStyleLbl="node1" presStyleIdx="3" presStyleCnt="4">
        <dgm:presLayoutVars>
          <dgm:chMax val="1"/>
          <dgm:bulletEnabled val="1"/>
        </dgm:presLayoutVars>
      </dgm:prSet>
      <dgm:spPr/>
      <dgm:t>
        <a:bodyPr/>
        <a:lstStyle/>
        <a:p>
          <a:endParaRPr lang="ru-RU"/>
        </a:p>
      </dgm:t>
    </dgm:pt>
    <dgm:pt modelId="{7E0FFE3A-8F0A-478F-A588-D4C734989FB1}" type="pres">
      <dgm:prSet presAssocID="{4E69E571-D747-4A00-A2F7-1D4483CF2D96}" presName="quadrantPlaceholder" presStyleCnt="0"/>
      <dgm:spPr/>
    </dgm:pt>
    <dgm:pt modelId="{D91505E6-13A6-400D-A6BD-F780D1453FBB}" type="pres">
      <dgm:prSet presAssocID="{4E69E571-D747-4A00-A2F7-1D4483CF2D96}" presName="center1" presStyleLbl="fgShp" presStyleIdx="0" presStyleCnt="2" custLinFactX="200000" custLinFactY="-178077" custLinFactNeighborX="213012" custLinFactNeighborY="-200000"/>
      <dgm:spPr>
        <a:solidFill>
          <a:schemeClr val="bg2"/>
        </a:solidFill>
        <a:ln>
          <a:solidFill>
            <a:schemeClr val="bg2"/>
          </a:solidFill>
        </a:ln>
      </dgm:spPr>
      <dgm:t>
        <a:bodyPr/>
        <a:lstStyle/>
        <a:p>
          <a:endParaRPr lang="ru-RU"/>
        </a:p>
      </dgm:t>
    </dgm:pt>
    <dgm:pt modelId="{7E3F39C5-CB1F-40F6-8701-9A0A507EE29D}" type="pres">
      <dgm:prSet presAssocID="{4E69E571-D747-4A00-A2F7-1D4483CF2D96}" presName="center2" presStyleLbl="fgShp" presStyleIdx="1" presStyleCnt="2" custLinFactX="203870" custLinFactY="-200000" custLinFactNeighborX="300000" custLinFactNeighborY="-247885"/>
      <dgm:spPr>
        <a:solidFill>
          <a:schemeClr val="bg2"/>
        </a:solidFill>
        <a:ln>
          <a:solidFill>
            <a:schemeClr val="bg2"/>
          </a:solidFill>
        </a:ln>
      </dgm:spPr>
      <dgm:t>
        <a:bodyPr/>
        <a:lstStyle/>
        <a:p>
          <a:endParaRPr lang="ru-RU"/>
        </a:p>
      </dgm:t>
    </dgm:pt>
  </dgm:ptLst>
  <dgm:cxnLst>
    <dgm:cxn modelId="{40275DF2-27E7-4519-B815-CF88EA18B830}" type="presOf" srcId="{7721A5DF-45EE-42E8-B831-C1B50DEEC6D2}" destId="{C7BD75E9-0E13-4B22-8577-C613F7014355}" srcOrd="0" destOrd="0" presId="urn:microsoft.com/office/officeart/2005/8/layout/cycle4"/>
    <dgm:cxn modelId="{57D0E6EF-32B7-45F8-82D6-EDA53462ADA6}" srcId="{91553EF0-80ED-4492-B59C-CB0373B0B86F}" destId="{7721A5DF-45EE-42E8-B831-C1B50DEEC6D2}" srcOrd="0" destOrd="0" parTransId="{D5F97B61-19D8-4237-B149-4F6E5CA6918E}" sibTransId="{DE0F3B2A-232D-4329-9577-88CBF077BEC2}"/>
    <dgm:cxn modelId="{192E4BD2-86E0-40BB-B8ED-7531ADF7EF81}" type="presOf" srcId="{4B6B7102-6415-4B64-8E27-5749086244EF}" destId="{C83FC1B1-BBFD-4B35-9D9F-FABBE7C16A48}" srcOrd="1" destOrd="0" presId="urn:microsoft.com/office/officeart/2005/8/layout/cycle4"/>
    <dgm:cxn modelId="{4230B48B-37C4-4265-91C9-1430DBCA5EEF}" srcId="{4E69E571-D747-4A00-A2F7-1D4483CF2D96}" destId="{3B2C3B13-EA40-467C-8C5B-C693F4A43DC3}" srcOrd="1" destOrd="0" parTransId="{59C166F4-A2ED-4081-9745-03FD148CCF3B}" sibTransId="{11FCA123-6DB4-4E55-B8FA-AA4FD4F92791}"/>
    <dgm:cxn modelId="{73F6CDDD-A5BD-41E1-BF7F-0E78B229AF9B}" srcId="{40FA613E-93DC-4B8B-9F1C-F91583BB6472}" destId="{587E4811-D868-4B5F-8387-BC6139AB57DB}" srcOrd="0" destOrd="0" parTransId="{928FAE75-564F-42DF-AC4E-A0697C5E4EE5}" sibTransId="{18A1295C-B785-42D5-B108-82FDFF5EC503}"/>
    <dgm:cxn modelId="{F2E36549-540A-42E9-9E34-AB792A37D2BE}" srcId="{4E69E571-D747-4A00-A2F7-1D4483CF2D96}" destId="{91553EF0-80ED-4492-B59C-CB0373B0B86F}" srcOrd="2" destOrd="0" parTransId="{64EEC5E2-3216-44EE-8823-C54037A3A06D}" sibTransId="{462C07C1-A750-48EE-8ADC-C4B2DDCD93FE}"/>
    <dgm:cxn modelId="{9AEF2185-FC58-4B9C-AB2A-555BD2BA5162}" type="presOf" srcId="{587E4811-D868-4B5F-8387-BC6139AB57DB}" destId="{06D10CC3-5109-4031-8BBF-A48BD6651219}" srcOrd="1" destOrd="0" presId="urn:microsoft.com/office/officeart/2005/8/layout/cycle4"/>
    <dgm:cxn modelId="{48C630E8-CDED-4A94-B5B2-30EFC0172810}" srcId="{4E69E571-D747-4A00-A2F7-1D4483CF2D96}" destId="{40FA613E-93DC-4B8B-9F1C-F91583BB6472}" srcOrd="0" destOrd="0" parTransId="{C9111088-5F38-40D2-8302-335421685B48}" sibTransId="{5C8FF6CA-AA23-49E7-AA6F-FFE8C4A2065E}"/>
    <dgm:cxn modelId="{A4E0B8EC-BD4A-45EF-B08D-CED990107450}" type="presOf" srcId="{587E4811-D868-4B5F-8387-BC6139AB57DB}" destId="{DC2F4340-9CE1-4467-BF79-1082EABE73C9}" srcOrd="0" destOrd="0" presId="urn:microsoft.com/office/officeart/2005/8/layout/cycle4"/>
    <dgm:cxn modelId="{6AFE1896-8954-45E6-AF21-1BBF3527A328}" type="presOf" srcId="{B8F0EC38-2FA6-49F0-884F-BE871E53B0A4}" destId="{5CABD1FA-C0C0-4661-A822-5EBD6B3FB31C}" srcOrd="1" destOrd="0" presId="urn:microsoft.com/office/officeart/2005/8/layout/cycle4"/>
    <dgm:cxn modelId="{C7521F5F-8BF7-4DE5-9CB3-37F36BCBB4BB}" type="presOf" srcId="{91553EF0-80ED-4492-B59C-CB0373B0B86F}" destId="{B93E1EEA-A488-4284-955D-1027D14C58F9}" srcOrd="0" destOrd="0" presId="urn:microsoft.com/office/officeart/2005/8/layout/cycle4"/>
    <dgm:cxn modelId="{92067E50-4E01-487C-AA8C-26226CED0892}" type="presOf" srcId="{40FA613E-93DC-4B8B-9F1C-F91583BB6472}" destId="{F743D37F-A095-4991-A237-9CA27C99C546}" srcOrd="0" destOrd="0" presId="urn:microsoft.com/office/officeart/2005/8/layout/cycle4"/>
    <dgm:cxn modelId="{57271F40-0152-452A-A395-24FE536AB022}" srcId="{4E69E571-D747-4A00-A2F7-1D4483CF2D96}" destId="{B523DAA6-DC7A-423B-A1AD-24079E9891E4}" srcOrd="3" destOrd="0" parTransId="{074994B7-0B04-46E7-A010-F873B811DE55}" sibTransId="{124BE143-7D27-4D4D-A0FD-3FD8AC01EBCA}"/>
    <dgm:cxn modelId="{77137233-8DE1-4FBA-9007-C1AD1B84650B}" type="presOf" srcId="{3B2C3B13-EA40-467C-8C5B-C693F4A43DC3}" destId="{1B177D36-6723-4BBE-9ECB-446C4EC1674A}" srcOrd="0" destOrd="0" presId="urn:microsoft.com/office/officeart/2005/8/layout/cycle4"/>
    <dgm:cxn modelId="{A16C7A5B-CB0E-4D6E-A93F-B2CBD045EDAF}" type="presOf" srcId="{7721A5DF-45EE-42E8-B831-C1B50DEEC6D2}" destId="{17FEAE87-6239-4BCF-B3F2-5C88A67B4C55}" srcOrd="1" destOrd="0" presId="urn:microsoft.com/office/officeart/2005/8/layout/cycle4"/>
    <dgm:cxn modelId="{5B7E437C-A08A-4C82-BEEE-27BACCBFFEAC}" type="presOf" srcId="{B8F0EC38-2FA6-49F0-884F-BE871E53B0A4}" destId="{AE24D278-7779-4E5C-85FA-2853E1E2198A}" srcOrd="0" destOrd="0" presId="urn:microsoft.com/office/officeart/2005/8/layout/cycle4"/>
    <dgm:cxn modelId="{A40062F3-B23B-4579-83C4-B4375C097BC8}" srcId="{B523DAA6-DC7A-423B-A1AD-24079E9891E4}" destId="{B8F0EC38-2FA6-49F0-884F-BE871E53B0A4}" srcOrd="0" destOrd="0" parTransId="{8C139F8B-E807-4B51-BF26-DAB6807C57AA}" sibTransId="{E2180DD6-0D60-4807-A26E-600C3A56952D}"/>
    <dgm:cxn modelId="{9F253692-663B-4258-BE26-29ECCFA9A8AF}" type="presOf" srcId="{4B6B7102-6415-4B64-8E27-5749086244EF}" destId="{153707AC-0D60-45E9-96AF-A765076D6141}" srcOrd="0" destOrd="0" presId="urn:microsoft.com/office/officeart/2005/8/layout/cycle4"/>
    <dgm:cxn modelId="{7A9BDF92-438B-482F-9B00-A6F58852DB07}" type="presOf" srcId="{4E69E571-D747-4A00-A2F7-1D4483CF2D96}" destId="{F623A680-3B47-4B52-8048-EC2669836E19}" srcOrd="0" destOrd="0" presId="urn:microsoft.com/office/officeart/2005/8/layout/cycle4"/>
    <dgm:cxn modelId="{5D9E2E44-0E74-4AA0-A798-63D25445A532}" type="presOf" srcId="{B523DAA6-DC7A-423B-A1AD-24079E9891E4}" destId="{3883FDB7-8C11-46A9-B340-459952CE7F68}" srcOrd="0" destOrd="0" presId="urn:microsoft.com/office/officeart/2005/8/layout/cycle4"/>
    <dgm:cxn modelId="{020E5989-B421-4412-84C0-C6063628137E}" srcId="{3B2C3B13-EA40-467C-8C5B-C693F4A43DC3}" destId="{4B6B7102-6415-4B64-8E27-5749086244EF}" srcOrd="0" destOrd="0" parTransId="{CEB1AB18-177C-49FB-8DB8-5C517053882F}" sibTransId="{EA32EB79-AD3B-4A1D-B48D-C3B3E6BD3FB5}"/>
    <dgm:cxn modelId="{9BE7C293-797C-4EBA-B364-26F156976B8E}" type="presParOf" srcId="{F623A680-3B47-4B52-8048-EC2669836E19}" destId="{2C56A26E-B7A8-4C49-82D8-78A5B803D48F}" srcOrd="0" destOrd="0" presId="urn:microsoft.com/office/officeart/2005/8/layout/cycle4"/>
    <dgm:cxn modelId="{D6D582AC-C878-4223-AAFD-F7D27B848659}" type="presParOf" srcId="{2C56A26E-B7A8-4C49-82D8-78A5B803D48F}" destId="{D2BD8D5B-9EFE-4F43-BE49-2354A805BCE8}" srcOrd="0" destOrd="0" presId="urn:microsoft.com/office/officeart/2005/8/layout/cycle4"/>
    <dgm:cxn modelId="{129B9B2A-44AC-436B-8A87-B0A0586BDB08}" type="presParOf" srcId="{D2BD8D5B-9EFE-4F43-BE49-2354A805BCE8}" destId="{DC2F4340-9CE1-4467-BF79-1082EABE73C9}" srcOrd="0" destOrd="0" presId="urn:microsoft.com/office/officeart/2005/8/layout/cycle4"/>
    <dgm:cxn modelId="{93164B9D-0B15-403E-82B1-91CFDA33B532}" type="presParOf" srcId="{D2BD8D5B-9EFE-4F43-BE49-2354A805BCE8}" destId="{06D10CC3-5109-4031-8BBF-A48BD6651219}" srcOrd="1" destOrd="0" presId="urn:microsoft.com/office/officeart/2005/8/layout/cycle4"/>
    <dgm:cxn modelId="{628931BD-713E-4C5A-B6CD-13CAA74D2FC3}" type="presParOf" srcId="{2C56A26E-B7A8-4C49-82D8-78A5B803D48F}" destId="{F29D3252-6D93-44B9-AF7E-1D385CE34E16}" srcOrd="1" destOrd="0" presId="urn:microsoft.com/office/officeart/2005/8/layout/cycle4"/>
    <dgm:cxn modelId="{9128B199-141E-4683-9178-735AA0C9F306}" type="presParOf" srcId="{F29D3252-6D93-44B9-AF7E-1D385CE34E16}" destId="{153707AC-0D60-45E9-96AF-A765076D6141}" srcOrd="0" destOrd="0" presId="urn:microsoft.com/office/officeart/2005/8/layout/cycle4"/>
    <dgm:cxn modelId="{CA845EE5-2295-4338-9DB9-7A3D82E49738}" type="presParOf" srcId="{F29D3252-6D93-44B9-AF7E-1D385CE34E16}" destId="{C83FC1B1-BBFD-4B35-9D9F-FABBE7C16A48}" srcOrd="1" destOrd="0" presId="urn:microsoft.com/office/officeart/2005/8/layout/cycle4"/>
    <dgm:cxn modelId="{A6F4AF04-5F33-4B27-9B74-B5B6D7B37066}" type="presParOf" srcId="{2C56A26E-B7A8-4C49-82D8-78A5B803D48F}" destId="{92B24874-18C6-4B44-A154-CD8947ED255A}" srcOrd="2" destOrd="0" presId="urn:microsoft.com/office/officeart/2005/8/layout/cycle4"/>
    <dgm:cxn modelId="{9C2207B3-24CF-4CAE-893E-09C4A51B3D63}" type="presParOf" srcId="{92B24874-18C6-4B44-A154-CD8947ED255A}" destId="{C7BD75E9-0E13-4B22-8577-C613F7014355}" srcOrd="0" destOrd="0" presId="urn:microsoft.com/office/officeart/2005/8/layout/cycle4"/>
    <dgm:cxn modelId="{63B8B512-561F-4795-8EB6-C7BA03F627BB}" type="presParOf" srcId="{92B24874-18C6-4B44-A154-CD8947ED255A}" destId="{17FEAE87-6239-4BCF-B3F2-5C88A67B4C55}" srcOrd="1" destOrd="0" presId="urn:microsoft.com/office/officeart/2005/8/layout/cycle4"/>
    <dgm:cxn modelId="{DAF2595B-95CA-48AD-B491-5C1A09AE372D}" type="presParOf" srcId="{2C56A26E-B7A8-4C49-82D8-78A5B803D48F}" destId="{846B36F3-1CE1-4AAD-8C52-F994C5D09E7B}" srcOrd="3" destOrd="0" presId="urn:microsoft.com/office/officeart/2005/8/layout/cycle4"/>
    <dgm:cxn modelId="{CA7CCF6D-224E-4176-9725-7999978C46B9}" type="presParOf" srcId="{846B36F3-1CE1-4AAD-8C52-F994C5D09E7B}" destId="{AE24D278-7779-4E5C-85FA-2853E1E2198A}" srcOrd="0" destOrd="0" presId="urn:microsoft.com/office/officeart/2005/8/layout/cycle4"/>
    <dgm:cxn modelId="{713FED56-1361-4184-B991-535461381FBF}" type="presParOf" srcId="{846B36F3-1CE1-4AAD-8C52-F994C5D09E7B}" destId="{5CABD1FA-C0C0-4661-A822-5EBD6B3FB31C}" srcOrd="1" destOrd="0" presId="urn:microsoft.com/office/officeart/2005/8/layout/cycle4"/>
    <dgm:cxn modelId="{330C8044-7FE2-47AC-AE8C-B072ABFE803F}" type="presParOf" srcId="{2C56A26E-B7A8-4C49-82D8-78A5B803D48F}" destId="{8B5F85FE-AB2E-4EA3-965E-05FA72D69A3A}" srcOrd="4" destOrd="0" presId="urn:microsoft.com/office/officeart/2005/8/layout/cycle4"/>
    <dgm:cxn modelId="{56E21D35-D39D-4203-829E-2B8457E02CAA}" type="presParOf" srcId="{F623A680-3B47-4B52-8048-EC2669836E19}" destId="{0DA967FA-703F-40C2-8A14-2B81E174D6BF}" srcOrd="1" destOrd="0" presId="urn:microsoft.com/office/officeart/2005/8/layout/cycle4"/>
    <dgm:cxn modelId="{D86232AD-8968-4582-96C5-ECCE37B95833}" type="presParOf" srcId="{0DA967FA-703F-40C2-8A14-2B81E174D6BF}" destId="{F743D37F-A095-4991-A237-9CA27C99C546}" srcOrd="0" destOrd="0" presId="urn:microsoft.com/office/officeart/2005/8/layout/cycle4"/>
    <dgm:cxn modelId="{323AC27F-FD00-44FA-86CE-26F6315D560D}" type="presParOf" srcId="{0DA967FA-703F-40C2-8A14-2B81E174D6BF}" destId="{1B177D36-6723-4BBE-9ECB-446C4EC1674A}" srcOrd="1" destOrd="0" presId="urn:microsoft.com/office/officeart/2005/8/layout/cycle4"/>
    <dgm:cxn modelId="{5165B852-17FF-4114-9B3D-EEBE69012E97}" type="presParOf" srcId="{0DA967FA-703F-40C2-8A14-2B81E174D6BF}" destId="{B93E1EEA-A488-4284-955D-1027D14C58F9}" srcOrd="2" destOrd="0" presId="urn:microsoft.com/office/officeart/2005/8/layout/cycle4"/>
    <dgm:cxn modelId="{0BAD8B46-D681-4BF0-863E-26FD0791F84F}" type="presParOf" srcId="{0DA967FA-703F-40C2-8A14-2B81E174D6BF}" destId="{3883FDB7-8C11-46A9-B340-459952CE7F68}" srcOrd="3" destOrd="0" presId="urn:microsoft.com/office/officeart/2005/8/layout/cycle4"/>
    <dgm:cxn modelId="{6B14862A-76B2-4CAB-8382-9B15B8EC0746}" type="presParOf" srcId="{0DA967FA-703F-40C2-8A14-2B81E174D6BF}" destId="{7E0FFE3A-8F0A-478F-A588-D4C734989FB1}" srcOrd="4" destOrd="0" presId="urn:microsoft.com/office/officeart/2005/8/layout/cycle4"/>
    <dgm:cxn modelId="{9C88C6BF-8C9C-4885-8B74-B6D8BF38268A}" type="presParOf" srcId="{F623A680-3B47-4B52-8048-EC2669836E19}" destId="{D91505E6-13A6-400D-A6BD-F780D1453FBB}" srcOrd="2" destOrd="0" presId="urn:microsoft.com/office/officeart/2005/8/layout/cycle4"/>
    <dgm:cxn modelId="{F2B1F732-10E3-45E3-9C86-200D1E4C14DB}" type="presParOf" srcId="{F623A680-3B47-4B52-8048-EC2669836E19}" destId="{7E3F39C5-CB1F-40F6-8701-9A0A507EE29D}" srcOrd="3" destOrd="0" presId="urn:microsoft.com/office/officeart/2005/8/layout/cycle4"/>
  </dgm:cxnLst>
  <dgm:bg/>
  <dgm:whole>
    <a:ln w="38100">
      <a:solidFill>
        <a:srgbClr val="FF0000"/>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F594E4-DCFF-43B6-92E4-A64EB0AAC349}"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ru-RU"/>
        </a:p>
      </dgm:t>
    </dgm:pt>
    <dgm:pt modelId="{8DDA5432-BC0A-45BD-86FB-0C22BE00AD28}">
      <dgm:prSet phldrT="[Текст]" custT="1"/>
      <dgm:spPr>
        <a:solidFill>
          <a:srgbClr val="FF0000">
            <a:alpha val="50000"/>
          </a:srgbClr>
        </a:solidFill>
      </dgm:spPr>
      <dgm:t>
        <a:bodyPr/>
        <a:lstStyle/>
        <a:p>
          <a:r>
            <a:rPr lang="ru-RU" sz="1600" dirty="0" smtClean="0">
              <a:latin typeface="Arial Black" pitchFamily="34" charset="0"/>
            </a:rPr>
            <a:t>ТРУД В СССР</a:t>
          </a:r>
          <a:endParaRPr lang="ru-RU" sz="1600" dirty="0">
            <a:latin typeface="Arial Black" pitchFamily="34" charset="0"/>
          </a:endParaRPr>
        </a:p>
      </dgm:t>
    </dgm:pt>
    <dgm:pt modelId="{BB058B2C-A243-46F5-B594-33963E9D3482}" type="parTrans" cxnId="{E481735D-6906-4E8A-BD67-19EA2909F848}">
      <dgm:prSet/>
      <dgm:spPr/>
      <dgm:t>
        <a:bodyPr/>
        <a:lstStyle/>
        <a:p>
          <a:endParaRPr lang="ru-RU"/>
        </a:p>
      </dgm:t>
    </dgm:pt>
    <dgm:pt modelId="{79CEB0C5-105C-4758-908E-982136B36F25}" type="sibTrans" cxnId="{E481735D-6906-4E8A-BD67-19EA2909F848}">
      <dgm:prSet/>
      <dgm:spPr/>
      <dgm:t>
        <a:bodyPr/>
        <a:lstStyle/>
        <a:p>
          <a:endParaRPr lang="ru-RU"/>
        </a:p>
      </dgm:t>
    </dgm:pt>
    <dgm:pt modelId="{CB4A285C-4481-4D55-8AAB-D94D4125F0DB}">
      <dgm:prSet phldrT="[Текст]" custT="1"/>
      <dgm:spPr/>
      <dgm:t>
        <a:bodyPr/>
        <a:lstStyle/>
        <a:p>
          <a:r>
            <a:rPr lang="ru-RU" sz="1400" dirty="0" smtClean="0">
              <a:latin typeface="Arial Black" pitchFamily="34" charset="0"/>
            </a:rPr>
            <a:t>Разрыв в оплате труда работников промышленного сектора и отраслей народного хозяйства</a:t>
          </a:r>
          <a:endParaRPr lang="ru-RU" sz="1400" dirty="0">
            <a:latin typeface="Arial Black" pitchFamily="34" charset="0"/>
          </a:endParaRPr>
        </a:p>
      </dgm:t>
    </dgm:pt>
    <dgm:pt modelId="{B141D881-6DD9-49A3-BA7B-F8E9F4F7577E}" type="parTrans" cxnId="{93E10516-68AD-44A6-A603-D360686BC722}">
      <dgm:prSet/>
      <dgm:spPr/>
      <dgm:t>
        <a:bodyPr/>
        <a:lstStyle/>
        <a:p>
          <a:endParaRPr lang="ru-RU"/>
        </a:p>
      </dgm:t>
    </dgm:pt>
    <dgm:pt modelId="{22E459E3-C6E9-4C53-8479-C7B49E5E4BD3}" type="sibTrans" cxnId="{93E10516-68AD-44A6-A603-D360686BC722}">
      <dgm:prSet/>
      <dgm:spPr/>
      <dgm:t>
        <a:bodyPr/>
        <a:lstStyle/>
        <a:p>
          <a:endParaRPr lang="ru-RU"/>
        </a:p>
      </dgm:t>
    </dgm:pt>
    <dgm:pt modelId="{93F29C2E-A44C-4DE6-934F-B68492BB0C39}">
      <dgm:prSet phldrT="[Текст]" custT="1"/>
      <dgm:spPr/>
      <dgm:t>
        <a:bodyPr/>
        <a:lstStyle/>
        <a:p>
          <a:r>
            <a:rPr lang="ru-RU" sz="1400" dirty="0" smtClean="0">
              <a:solidFill>
                <a:srgbClr val="002060"/>
              </a:solidFill>
              <a:latin typeface="Arial Black" pitchFamily="34" charset="0"/>
            </a:rPr>
            <a:t>Политика монополистов на привлечение </a:t>
          </a:r>
          <a:r>
            <a:rPr lang="ru-RU" sz="1400" dirty="0" err="1" smtClean="0">
              <a:solidFill>
                <a:srgbClr val="002060"/>
              </a:solidFill>
              <a:latin typeface="Arial Black" pitchFamily="34" charset="0"/>
            </a:rPr>
            <a:t>неквалифицирован-ных</a:t>
          </a:r>
          <a:r>
            <a:rPr lang="ru-RU" sz="1400" dirty="0" smtClean="0">
              <a:solidFill>
                <a:srgbClr val="002060"/>
              </a:solidFill>
              <a:latin typeface="Arial Black" pitchFamily="34" charset="0"/>
            </a:rPr>
            <a:t> </a:t>
          </a:r>
          <a:r>
            <a:rPr lang="ru-RU" sz="1400" dirty="0" smtClean="0">
              <a:solidFill>
                <a:srgbClr val="002060"/>
              </a:solidFill>
              <a:latin typeface="Arial Black" pitchFamily="34" charset="0"/>
            </a:rPr>
            <a:t>кадров за  низкую оплату труда. В то время как в США профсоюзы отстаивали интересы работников -частые забастовки останавливали экономический поток американских монопсоний.</a:t>
          </a:r>
          <a:endParaRPr lang="ru-RU" sz="1400" dirty="0">
            <a:solidFill>
              <a:srgbClr val="002060"/>
            </a:solidFill>
            <a:latin typeface="Arial Black" pitchFamily="34" charset="0"/>
          </a:endParaRPr>
        </a:p>
      </dgm:t>
    </dgm:pt>
    <dgm:pt modelId="{C318D59B-A908-4B57-ADEA-380DA863BF90}" type="parTrans" cxnId="{A299A03A-D894-44A6-AD54-C816C3A72628}">
      <dgm:prSet/>
      <dgm:spPr/>
      <dgm:t>
        <a:bodyPr/>
        <a:lstStyle/>
        <a:p>
          <a:endParaRPr lang="ru-RU"/>
        </a:p>
      </dgm:t>
    </dgm:pt>
    <dgm:pt modelId="{7CF57475-76F3-4EFD-9BD6-1642F604D824}" type="sibTrans" cxnId="{A299A03A-D894-44A6-AD54-C816C3A72628}">
      <dgm:prSet/>
      <dgm:spPr/>
      <dgm:t>
        <a:bodyPr/>
        <a:lstStyle/>
        <a:p>
          <a:endParaRPr lang="ru-RU"/>
        </a:p>
      </dgm:t>
    </dgm:pt>
    <dgm:pt modelId="{30CD7F4E-DDE3-4BD4-95ED-D9185D1D6469}">
      <dgm:prSet phldrT="[Текст]" custT="1"/>
      <dgm:spPr/>
      <dgm:t>
        <a:bodyPr/>
        <a:lstStyle/>
        <a:p>
          <a:r>
            <a:rPr lang="ru-RU" sz="1400" dirty="0" smtClean="0">
              <a:latin typeface="Arial Black" pitchFamily="34" charset="0"/>
            </a:rPr>
            <a:t>Высокая востребованность в неквалифицированном труде в сравнении с США, где интеллектуальный труд  ценился и оплачивался намного выше еще до </a:t>
          </a:r>
          <a:r>
            <a:rPr lang="en-US" sz="1400" dirty="0" smtClean="0">
              <a:latin typeface="Arial Black" pitchFamily="34" charset="0"/>
            </a:rPr>
            <a:t>II</a:t>
          </a:r>
          <a:r>
            <a:rPr lang="ru-RU" sz="1400" dirty="0" smtClean="0">
              <a:latin typeface="Arial Black" pitchFamily="34" charset="0"/>
            </a:rPr>
            <a:t> Мировой Войны</a:t>
          </a:r>
          <a:endParaRPr lang="ru-RU" sz="1400" dirty="0">
            <a:latin typeface="Arial Black" pitchFamily="34" charset="0"/>
          </a:endParaRPr>
        </a:p>
      </dgm:t>
    </dgm:pt>
    <dgm:pt modelId="{21F7A451-12BB-42C2-886B-B9C003F025B4}" type="parTrans" cxnId="{DF54E5FC-3DDA-4068-A537-5BE059D2FD1F}">
      <dgm:prSet/>
      <dgm:spPr/>
      <dgm:t>
        <a:bodyPr/>
        <a:lstStyle/>
        <a:p>
          <a:endParaRPr lang="ru-RU"/>
        </a:p>
      </dgm:t>
    </dgm:pt>
    <dgm:pt modelId="{7D448171-1F05-40CC-AC02-1A4BD9E03DA5}" type="sibTrans" cxnId="{DF54E5FC-3DDA-4068-A537-5BE059D2FD1F}">
      <dgm:prSet/>
      <dgm:spPr/>
      <dgm:t>
        <a:bodyPr/>
        <a:lstStyle/>
        <a:p>
          <a:endParaRPr lang="ru-RU"/>
        </a:p>
      </dgm:t>
    </dgm:pt>
    <dgm:pt modelId="{12825A2B-7398-41CC-8A32-434FE2585C30}">
      <dgm:prSet phldrT="[Текст]" custT="1"/>
      <dgm:spPr/>
      <dgm:t>
        <a:bodyPr/>
        <a:lstStyle/>
        <a:p>
          <a:r>
            <a:rPr lang="ru-RU" sz="1400" dirty="0" smtClean="0">
              <a:latin typeface="Arial Black" pitchFamily="34" charset="0"/>
            </a:rPr>
            <a:t>Уравнительная система оплаты труда без учета квалификации  работников, условий работы, степени ответственности</a:t>
          </a:r>
          <a:endParaRPr lang="ru-RU" sz="1400" dirty="0">
            <a:latin typeface="Arial Black" pitchFamily="34" charset="0"/>
          </a:endParaRPr>
        </a:p>
      </dgm:t>
    </dgm:pt>
    <dgm:pt modelId="{24C5CE0F-E4D5-46C3-B0E2-53DC9CA3D2CD}" type="parTrans" cxnId="{FB03CC90-891D-4CE9-B36B-F3064D7E7428}">
      <dgm:prSet/>
      <dgm:spPr/>
      <dgm:t>
        <a:bodyPr/>
        <a:lstStyle/>
        <a:p>
          <a:endParaRPr lang="ru-RU"/>
        </a:p>
      </dgm:t>
    </dgm:pt>
    <dgm:pt modelId="{14351B3F-7FB4-4A29-B09E-9450EBC808B3}" type="sibTrans" cxnId="{FB03CC90-891D-4CE9-B36B-F3064D7E7428}">
      <dgm:prSet/>
      <dgm:spPr/>
      <dgm:t>
        <a:bodyPr/>
        <a:lstStyle/>
        <a:p>
          <a:endParaRPr lang="ru-RU"/>
        </a:p>
      </dgm:t>
    </dgm:pt>
    <dgm:pt modelId="{6B15AEBB-C1C0-4739-A6C6-19574F0A2EA5}" type="pres">
      <dgm:prSet presAssocID="{82F594E4-DCFF-43B6-92E4-A64EB0AAC349}" presName="composite" presStyleCnt="0">
        <dgm:presLayoutVars>
          <dgm:chMax val="1"/>
          <dgm:dir/>
          <dgm:resizeHandles val="exact"/>
        </dgm:presLayoutVars>
      </dgm:prSet>
      <dgm:spPr/>
      <dgm:t>
        <a:bodyPr/>
        <a:lstStyle/>
        <a:p>
          <a:endParaRPr lang="ru-RU"/>
        </a:p>
      </dgm:t>
    </dgm:pt>
    <dgm:pt modelId="{EFD9B83B-5076-460F-B3A0-97F0A224F333}" type="pres">
      <dgm:prSet presAssocID="{82F594E4-DCFF-43B6-92E4-A64EB0AAC349}" presName="radial" presStyleCnt="0">
        <dgm:presLayoutVars>
          <dgm:animLvl val="ctr"/>
        </dgm:presLayoutVars>
      </dgm:prSet>
      <dgm:spPr/>
    </dgm:pt>
    <dgm:pt modelId="{1AC9F530-DBFA-44C0-85D0-32A9E7944BC5}" type="pres">
      <dgm:prSet presAssocID="{8DDA5432-BC0A-45BD-86FB-0C22BE00AD28}" presName="centerShape" presStyleLbl="vennNode1" presStyleIdx="0" presStyleCnt="5"/>
      <dgm:spPr/>
      <dgm:t>
        <a:bodyPr/>
        <a:lstStyle/>
        <a:p>
          <a:endParaRPr lang="ru-RU"/>
        </a:p>
      </dgm:t>
    </dgm:pt>
    <dgm:pt modelId="{002D40A6-5847-49D6-A19D-25F3491B3A1F}" type="pres">
      <dgm:prSet presAssocID="{CB4A285C-4481-4D55-8AAB-D94D4125F0DB}" presName="node" presStyleLbl="vennNode1" presStyleIdx="1" presStyleCnt="5" custScaleX="173637">
        <dgm:presLayoutVars>
          <dgm:bulletEnabled val="1"/>
        </dgm:presLayoutVars>
      </dgm:prSet>
      <dgm:spPr/>
      <dgm:t>
        <a:bodyPr/>
        <a:lstStyle/>
        <a:p>
          <a:endParaRPr lang="ru-RU"/>
        </a:p>
      </dgm:t>
    </dgm:pt>
    <dgm:pt modelId="{3B95DE56-2F84-4D76-BD42-1746334ED1B7}" type="pres">
      <dgm:prSet presAssocID="{93F29C2E-A44C-4DE6-934F-B68492BB0C39}" presName="node" presStyleLbl="vennNode1" presStyleIdx="2" presStyleCnt="5" custScaleX="162702" custScaleY="243917" custRadScaleRad="118359" custRadScaleInc="-7858">
        <dgm:presLayoutVars>
          <dgm:bulletEnabled val="1"/>
        </dgm:presLayoutVars>
      </dgm:prSet>
      <dgm:spPr/>
      <dgm:t>
        <a:bodyPr/>
        <a:lstStyle/>
        <a:p>
          <a:endParaRPr lang="ru-RU"/>
        </a:p>
      </dgm:t>
    </dgm:pt>
    <dgm:pt modelId="{95EC44CF-C266-41F6-AF89-C49D39CCF4ED}" type="pres">
      <dgm:prSet presAssocID="{30CD7F4E-DDE3-4BD4-95ED-D9185D1D6469}" presName="node" presStyleLbl="vennNode1" presStyleIdx="3" presStyleCnt="5" custScaleX="241966">
        <dgm:presLayoutVars>
          <dgm:bulletEnabled val="1"/>
        </dgm:presLayoutVars>
      </dgm:prSet>
      <dgm:spPr/>
      <dgm:t>
        <a:bodyPr/>
        <a:lstStyle/>
        <a:p>
          <a:endParaRPr lang="ru-RU"/>
        </a:p>
      </dgm:t>
    </dgm:pt>
    <dgm:pt modelId="{89564BEC-C7DF-4EFD-95BB-1F5A77FDE0C5}" type="pres">
      <dgm:prSet presAssocID="{12825A2B-7398-41CC-8A32-434FE2585C30}" presName="node" presStyleLbl="vennNode1" presStyleIdx="4" presStyleCnt="5" custScaleX="149481" custScaleY="211274" custRadScaleRad="112235" custRadScaleInc="3804">
        <dgm:presLayoutVars>
          <dgm:bulletEnabled val="1"/>
        </dgm:presLayoutVars>
      </dgm:prSet>
      <dgm:spPr/>
      <dgm:t>
        <a:bodyPr/>
        <a:lstStyle/>
        <a:p>
          <a:endParaRPr lang="ru-RU"/>
        </a:p>
      </dgm:t>
    </dgm:pt>
  </dgm:ptLst>
  <dgm:cxnLst>
    <dgm:cxn modelId="{A299A03A-D894-44A6-AD54-C816C3A72628}" srcId="{8DDA5432-BC0A-45BD-86FB-0C22BE00AD28}" destId="{93F29C2E-A44C-4DE6-934F-B68492BB0C39}" srcOrd="1" destOrd="0" parTransId="{C318D59B-A908-4B57-ADEA-380DA863BF90}" sibTransId="{7CF57475-76F3-4EFD-9BD6-1642F604D824}"/>
    <dgm:cxn modelId="{E77B7368-2A2E-49D4-B33A-6D53C21EBB7F}" type="presOf" srcId="{8DDA5432-BC0A-45BD-86FB-0C22BE00AD28}" destId="{1AC9F530-DBFA-44C0-85D0-32A9E7944BC5}" srcOrd="0" destOrd="0" presId="urn:microsoft.com/office/officeart/2005/8/layout/radial3"/>
    <dgm:cxn modelId="{93E10516-68AD-44A6-A603-D360686BC722}" srcId="{8DDA5432-BC0A-45BD-86FB-0C22BE00AD28}" destId="{CB4A285C-4481-4D55-8AAB-D94D4125F0DB}" srcOrd="0" destOrd="0" parTransId="{B141D881-6DD9-49A3-BA7B-F8E9F4F7577E}" sibTransId="{22E459E3-C6E9-4C53-8479-C7B49E5E4BD3}"/>
    <dgm:cxn modelId="{921A1EB7-1C18-4AC5-9C65-D77B69E90A18}" type="presOf" srcId="{82F594E4-DCFF-43B6-92E4-A64EB0AAC349}" destId="{6B15AEBB-C1C0-4739-A6C6-19574F0A2EA5}" srcOrd="0" destOrd="0" presId="urn:microsoft.com/office/officeart/2005/8/layout/radial3"/>
    <dgm:cxn modelId="{DF54E5FC-3DDA-4068-A537-5BE059D2FD1F}" srcId="{8DDA5432-BC0A-45BD-86FB-0C22BE00AD28}" destId="{30CD7F4E-DDE3-4BD4-95ED-D9185D1D6469}" srcOrd="2" destOrd="0" parTransId="{21F7A451-12BB-42C2-886B-B9C003F025B4}" sibTransId="{7D448171-1F05-40CC-AC02-1A4BD9E03DA5}"/>
    <dgm:cxn modelId="{FB82C889-1D5D-4DDF-9307-60BB6C70E364}" type="presOf" srcId="{30CD7F4E-DDE3-4BD4-95ED-D9185D1D6469}" destId="{95EC44CF-C266-41F6-AF89-C49D39CCF4ED}" srcOrd="0" destOrd="0" presId="urn:microsoft.com/office/officeart/2005/8/layout/radial3"/>
    <dgm:cxn modelId="{FB03CC90-891D-4CE9-B36B-F3064D7E7428}" srcId="{8DDA5432-BC0A-45BD-86FB-0C22BE00AD28}" destId="{12825A2B-7398-41CC-8A32-434FE2585C30}" srcOrd="3" destOrd="0" parTransId="{24C5CE0F-E4D5-46C3-B0E2-53DC9CA3D2CD}" sibTransId="{14351B3F-7FB4-4A29-B09E-9450EBC808B3}"/>
    <dgm:cxn modelId="{DE3B270B-E514-4F2B-923F-84C24099472F}" type="presOf" srcId="{12825A2B-7398-41CC-8A32-434FE2585C30}" destId="{89564BEC-C7DF-4EFD-95BB-1F5A77FDE0C5}" srcOrd="0" destOrd="0" presId="urn:microsoft.com/office/officeart/2005/8/layout/radial3"/>
    <dgm:cxn modelId="{77D9F552-CE41-43FD-9D3C-A23B00C723BB}" type="presOf" srcId="{93F29C2E-A44C-4DE6-934F-B68492BB0C39}" destId="{3B95DE56-2F84-4D76-BD42-1746334ED1B7}" srcOrd="0" destOrd="0" presId="urn:microsoft.com/office/officeart/2005/8/layout/radial3"/>
    <dgm:cxn modelId="{E481735D-6906-4E8A-BD67-19EA2909F848}" srcId="{82F594E4-DCFF-43B6-92E4-A64EB0AAC349}" destId="{8DDA5432-BC0A-45BD-86FB-0C22BE00AD28}" srcOrd="0" destOrd="0" parTransId="{BB058B2C-A243-46F5-B594-33963E9D3482}" sibTransId="{79CEB0C5-105C-4758-908E-982136B36F25}"/>
    <dgm:cxn modelId="{C7B9E71D-9FEF-455D-BF5B-17A7DA9538CC}" type="presOf" srcId="{CB4A285C-4481-4D55-8AAB-D94D4125F0DB}" destId="{002D40A6-5847-49D6-A19D-25F3491B3A1F}" srcOrd="0" destOrd="0" presId="urn:microsoft.com/office/officeart/2005/8/layout/radial3"/>
    <dgm:cxn modelId="{B7A6030E-329D-4C79-B434-FFE87462449F}" type="presParOf" srcId="{6B15AEBB-C1C0-4739-A6C6-19574F0A2EA5}" destId="{EFD9B83B-5076-460F-B3A0-97F0A224F333}" srcOrd="0" destOrd="0" presId="urn:microsoft.com/office/officeart/2005/8/layout/radial3"/>
    <dgm:cxn modelId="{20B0F83F-A407-40A7-96F8-36BF7E3E4022}" type="presParOf" srcId="{EFD9B83B-5076-460F-B3A0-97F0A224F333}" destId="{1AC9F530-DBFA-44C0-85D0-32A9E7944BC5}" srcOrd="0" destOrd="0" presId="urn:microsoft.com/office/officeart/2005/8/layout/radial3"/>
    <dgm:cxn modelId="{EA2365FB-DC42-442C-AA8E-019B0C701941}" type="presParOf" srcId="{EFD9B83B-5076-460F-B3A0-97F0A224F333}" destId="{002D40A6-5847-49D6-A19D-25F3491B3A1F}" srcOrd="1" destOrd="0" presId="urn:microsoft.com/office/officeart/2005/8/layout/radial3"/>
    <dgm:cxn modelId="{97C6852D-E27E-403D-8588-10CCB7DED2CA}" type="presParOf" srcId="{EFD9B83B-5076-460F-B3A0-97F0A224F333}" destId="{3B95DE56-2F84-4D76-BD42-1746334ED1B7}" srcOrd="2" destOrd="0" presId="urn:microsoft.com/office/officeart/2005/8/layout/radial3"/>
    <dgm:cxn modelId="{09A4F9CF-B279-4367-8B3E-C16FEEFFCBB6}" type="presParOf" srcId="{EFD9B83B-5076-460F-B3A0-97F0A224F333}" destId="{95EC44CF-C266-41F6-AF89-C49D39CCF4ED}" srcOrd="3" destOrd="0" presId="urn:microsoft.com/office/officeart/2005/8/layout/radial3"/>
    <dgm:cxn modelId="{CB6D3DD4-5A86-4510-8CEA-57B451AEF5E4}" type="presParOf" srcId="{EFD9B83B-5076-460F-B3A0-97F0A224F333}" destId="{89564BEC-C7DF-4EFD-95BB-1F5A77FDE0C5}"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84872EB-417D-461C-ADFC-B2072E7EBAD6}"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ru-RU"/>
        </a:p>
      </dgm:t>
    </dgm:pt>
    <dgm:pt modelId="{2BC323A4-991E-40D7-BCCA-99DA47DCEC59}">
      <dgm:prSet phldrT="[Текст]" custT="1"/>
      <dgm:spPr>
        <a:solidFill>
          <a:srgbClr val="00B050"/>
        </a:solidFill>
      </dgm:spPr>
      <dgm:t>
        <a:bodyPr/>
        <a:lstStyle/>
        <a:p>
          <a:r>
            <a:rPr lang="ru-RU" sz="1600" dirty="0" smtClean="0">
              <a:solidFill>
                <a:srgbClr val="002060"/>
              </a:solidFill>
              <a:latin typeface="Arial Black" pitchFamily="34" charset="0"/>
            </a:rPr>
            <a:t>ЦЕНА ТРУДА – комплекс элементов</a:t>
          </a:r>
          <a:endParaRPr lang="ru-RU" sz="1600" dirty="0">
            <a:solidFill>
              <a:srgbClr val="002060"/>
            </a:solidFill>
            <a:latin typeface="Arial Black" pitchFamily="34" charset="0"/>
          </a:endParaRPr>
        </a:p>
      </dgm:t>
    </dgm:pt>
    <dgm:pt modelId="{B6E1C472-D186-4098-9D5A-DC0A35E83A36}" type="parTrans" cxnId="{6A52BAFF-FFB2-4039-AF1E-38B81D67872B}">
      <dgm:prSet/>
      <dgm:spPr/>
      <dgm:t>
        <a:bodyPr/>
        <a:lstStyle/>
        <a:p>
          <a:endParaRPr lang="ru-RU"/>
        </a:p>
      </dgm:t>
    </dgm:pt>
    <dgm:pt modelId="{89BFDE18-ED3B-460B-ABA9-2DD811B90AB7}" type="sibTrans" cxnId="{6A52BAFF-FFB2-4039-AF1E-38B81D67872B}">
      <dgm:prSet/>
      <dgm:spPr/>
      <dgm:t>
        <a:bodyPr/>
        <a:lstStyle/>
        <a:p>
          <a:endParaRPr lang="ru-RU"/>
        </a:p>
      </dgm:t>
    </dgm:pt>
    <dgm:pt modelId="{DD0E40A3-5CD2-43DD-BB26-7F6184361D28}">
      <dgm:prSet phldrT="[Текст]" custT="1"/>
      <dgm:spPr>
        <a:solidFill>
          <a:srgbClr val="92D050"/>
        </a:solidFill>
      </dgm:spPr>
      <dgm:t>
        <a:bodyPr/>
        <a:lstStyle/>
        <a:p>
          <a:r>
            <a:rPr lang="ru-RU" sz="1600" dirty="0" smtClean="0">
              <a:solidFill>
                <a:srgbClr val="002060"/>
              </a:solidFill>
              <a:latin typeface="Arial Black" pitchFamily="34" charset="0"/>
            </a:rPr>
            <a:t>Социальные отчисления (страховки, субсидии)</a:t>
          </a:r>
          <a:endParaRPr lang="ru-RU" sz="1600" dirty="0">
            <a:solidFill>
              <a:srgbClr val="002060"/>
            </a:solidFill>
            <a:latin typeface="Arial Black" pitchFamily="34" charset="0"/>
          </a:endParaRPr>
        </a:p>
      </dgm:t>
    </dgm:pt>
    <dgm:pt modelId="{42D6D9F9-0235-4594-9B5E-D4100B0A5BF3}" type="parTrans" cxnId="{F54B54E1-E39E-4115-BEA5-68FEC34BA2BE}">
      <dgm:prSet/>
      <dgm:spPr/>
      <dgm:t>
        <a:bodyPr/>
        <a:lstStyle/>
        <a:p>
          <a:endParaRPr lang="ru-RU"/>
        </a:p>
      </dgm:t>
    </dgm:pt>
    <dgm:pt modelId="{77EB133E-BFF7-4576-B6C8-99D836C23DA0}" type="sibTrans" cxnId="{F54B54E1-E39E-4115-BEA5-68FEC34BA2BE}">
      <dgm:prSet/>
      <dgm:spPr/>
      <dgm:t>
        <a:bodyPr/>
        <a:lstStyle/>
        <a:p>
          <a:endParaRPr lang="ru-RU"/>
        </a:p>
      </dgm:t>
    </dgm:pt>
    <dgm:pt modelId="{0AA6F6C0-047E-4201-9558-E81A666D5EBD}">
      <dgm:prSet phldrT="[Текст]" custT="1"/>
      <dgm:spPr>
        <a:solidFill>
          <a:srgbClr val="92D050"/>
        </a:solidFill>
      </dgm:spPr>
      <dgm:t>
        <a:bodyPr/>
        <a:lstStyle/>
        <a:p>
          <a:r>
            <a:rPr lang="ru-RU" sz="1600" dirty="0" err="1" smtClean="0">
              <a:solidFill>
                <a:srgbClr val="002060"/>
              </a:solidFill>
              <a:latin typeface="Arial Black" pitchFamily="34" charset="0"/>
            </a:rPr>
            <a:t>Натураль-ная</a:t>
          </a:r>
          <a:r>
            <a:rPr lang="ru-RU" sz="1600" dirty="0" smtClean="0">
              <a:solidFill>
                <a:srgbClr val="002060"/>
              </a:solidFill>
              <a:latin typeface="Arial Black" pitchFamily="34" charset="0"/>
            </a:rPr>
            <a:t> заработная плата</a:t>
          </a:r>
          <a:endParaRPr lang="ru-RU" sz="1600" dirty="0">
            <a:solidFill>
              <a:srgbClr val="002060"/>
            </a:solidFill>
            <a:latin typeface="Arial Black" pitchFamily="34" charset="0"/>
          </a:endParaRPr>
        </a:p>
      </dgm:t>
    </dgm:pt>
    <dgm:pt modelId="{AE4285E1-5510-419D-934D-49BEC64781A6}" type="parTrans" cxnId="{53529A98-4E5C-4DD7-B69E-99643C212C61}">
      <dgm:prSet/>
      <dgm:spPr/>
      <dgm:t>
        <a:bodyPr/>
        <a:lstStyle/>
        <a:p>
          <a:endParaRPr lang="ru-RU"/>
        </a:p>
      </dgm:t>
    </dgm:pt>
    <dgm:pt modelId="{C1239B6B-85F8-46D0-8FBA-7268E2A54566}" type="sibTrans" cxnId="{53529A98-4E5C-4DD7-B69E-99643C212C61}">
      <dgm:prSet/>
      <dgm:spPr/>
      <dgm:t>
        <a:bodyPr/>
        <a:lstStyle/>
        <a:p>
          <a:endParaRPr lang="ru-RU"/>
        </a:p>
      </dgm:t>
    </dgm:pt>
    <dgm:pt modelId="{418D806E-3AF5-44E4-845F-4DCF95C31D8A}">
      <dgm:prSet phldrT="[Текст]" phldr="1"/>
      <dgm:spPr>
        <a:solidFill>
          <a:srgbClr val="FFFF00"/>
        </a:solidFill>
      </dgm:spPr>
      <dgm:t>
        <a:bodyPr/>
        <a:lstStyle/>
        <a:p>
          <a:endParaRPr lang="ru-RU"/>
        </a:p>
      </dgm:t>
    </dgm:pt>
    <dgm:pt modelId="{81136CAC-F909-408E-B6BA-7468FCBF4AB4}" type="parTrans" cxnId="{378C1484-4CDF-4C0C-AF72-9F67FBA228DE}">
      <dgm:prSet/>
      <dgm:spPr/>
      <dgm:t>
        <a:bodyPr/>
        <a:lstStyle/>
        <a:p>
          <a:endParaRPr lang="ru-RU"/>
        </a:p>
      </dgm:t>
    </dgm:pt>
    <dgm:pt modelId="{40A5185F-7BBA-42B2-95E7-B0AD10331F7F}" type="sibTrans" cxnId="{378C1484-4CDF-4C0C-AF72-9F67FBA228DE}">
      <dgm:prSet/>
      <dgm:spPr/>
      <dgm:t>
        <a:bodyPr/>
        <a:lstStyle/>
        <a:p>
          <a:endParaRPr lang="ru-RU"/>
        </a:p>
      </dgm:t>
    </dgm:pt>
    <dgm:pt modelId="{50F37931-8E1D-413D-9649-988917DFE5EA}">
      <dgm:prSet phldrT="[Текст]" custT="1"/>
      <dgm:spPr>
        <a:solidFill>
          <a:srgbClr val="92D050"/>
        </a:solidFill>
      </dgm:spPr>
      <dgm:t>
        <a:bodyPr/>
        <a:lstStyle/>
        <a:p>
          <a:r>
            <a:rPr lang="ru-RU" sz="1600" dirty="0" smtClean="0">
              <a:solidFill>
                <a:srgbClr val="002060"/>
              </a:solidFill>
              <a:latin typeface="Arial Black" pitchFamily="34" charset="0"/>
            </a:rPr>
            <a:t>Денежная заработная плата</a:t>
          </a:r>
          <a:endParaRPr lang="ru-RU" sz="1600" dirty="0">
            <a:solidFill>
              <a:srgbClr val="002060"/>
            </a:solidFill>
            <a:latin typeface="Arial Black" pitchFamily="34" charset="0"/>
          </a:endParaRPr>
        </a:p>
      </dgm:t>
    </dgm:pt>
    <dgm:pt modelId="{235009D0-A85F-459C-A068-CB436F478AA9}" type="parTrans" cxnId="{4F0B764B-64A6-42E7-B6BD-1FE979EE255B}">
      <dgm:prSet/>
      <dgm:spPr/>
      <dgm:t>
        <a:bodyPr/>
        <a:lstStyle/>
        <a:p>
          <a:endParaRPr lang="ru-RU"/>
        </a:p>
      </dgm:t>
    </dgm:pt>
    <dgm:pt modelId="{2977EBEB-BB46-4949-A6D5-CCA5EFBDB8E3}" type="sibTrans" cxnId="{4F0B764B-64A6-42E7-B6BD-1FE979EE255B}">
      <dgm:prSet/>
      <dgm:spPr/>
      <dgm:t>
        <a:bodyPr/>
        <a:lstStyle/>
        <a:p>
          <a:endParaRPr lang="ru-RU"/>
        </a:p>
      </dgm:t>
    </dgm:pt>
    <dgm:pt modelId="{941AD906-9619-4DC9-BE2B-93C46A365D08}">
      <dgm:prSet custT="1"/>
      <dgm:spPr>
        <a:solidFill>
          <a:srgbClr val="92D050"/>
        </a:solidFill>
      </dgm:spPr>
      <dgm:t>
        <a:bodyPr/>
        <a:lstStyle/>
        <a:p>
          <a:r>
            <a:rPr lang="ru-RU" sz="1600" dirty="0" smtClean="0">
              <a:solidFill>
                <a:srgbClr val="002060"/>
              </a:solidFill>
              <a:latin typeface="Arial Black" pitchFamily="34" charset="0"/>
            </a:rPr>
            <a:t>Процент от прибыли</a:t>
          </a:r>
          <a:endParaRPr lang="ru-RU" sz="1600" dirty="0">
            <a:solidFill>
              <a:srgbClr val="002060"/>
            </a:solidFill>
            <a:latin typeface="Arial Black" pitchFamily="34" charset="0"/>
          </a:endParaRPr>
        </a:p>
      </dgm:t>
    </dgm:pt>
    <dgm:pt modelId="{3E4A61A6-11E1-4072-85AC-FE0CB00FAC72}" type="parTrans" cxnId="{B5E698A4-0298-4908-89B7-4EC05BC531D9}">
      <dgm:prSet/>
      <dgm:spPr/>
      <dgm:t>
        <a:bodyPr/>
        <a:lstStyle/>
        <a:p>
          <a:endParaRPr lang="ru-RU"/>
        </a:p>
      </dgm:t>
    </dgm:pt>
    <dgm:pt modelId="{470EDDDC-5DAC-436B-9282-280A18EBD116}" type="sibTrans" cxnId="{B5E698A4-0298-4908-89B7-4EC05BC531D9}">
      <dgm:prSet/>
      <dgm:spPr/>
      <dgm:t>
        <a:bodyPr/>
        <a:lstStyle/>
        <a:p>
          <a:endParaRPr lang="ru-RU"/>
        </a:p>
      </dgm:t>
    </dgm:pt>
    <dgm:pt modelId="{276D57F6-E494-40C3-90A5-337F7764073D}">
      <dgm:prSet custT="1"/>
      <dgm:spPr>
        <a:solidFill>
          <a:srgbClr val="92D050"/>
        </a:solidFill>
      </dgm:spPr>
      <dgm:t>
        <a:bodyPr/>
        <a:lstStyle/>
        <a:p>
          <a:r>
            <a:rPr lang="ru-RU" sz="1600" dirty="0" smtClean="0">
              <a:solidFill>
                <a:srgbClr val="002060"/>
              </a:solidFill>
              <a:latin typeface="Arial Black" pitchFamily="34" charset="0"/>
            </a:rPr>
            <a:t>Средства мотивации и стимулирования</a:t>
          </a:r>
          <a:endParaRPr lang="ru-RU" sz="1600" dirty="0">
            <a:solidFill>
              <a:srgbClr val="002060"/>
            </a:solidFill>
            <a:latin typeface="Arial Black" pitchFamily="34" charset="0"/>
          </a:endParaRPr>
        </a:p>
      </dgm:t>
    </dgm:pt>
    <dgm:pt modelId="{85AD7183-459B-4BB0-B405-B9604323C268}" type="parTrans" cxnId="{4A932049-6D43-429A-9B13-46670BD6A1B2}">
      <dgm:prSet/>
      <dgm:spPr/>
      <dgm:t>
        <a:bodyPr/>
        <a:lstStyle/>
        <a:p>
          <a:endParaRPr lang="ru-RU"/>
        </a:p>
      </dgm:t>
    </dgm:pt>
    <dgm:pt modelId="{4386D2F1-39F5-4D88-B0D2-F74D158D9B0F}" type="sibTrans" cxnId="{4A932049-6D43-429A-9B13-46670BD6A1B2}">
      <dgm:prSet/>
      <dgm:spPr/>
      <dgm:t>
        <a:bodyPr/>
        <a:lstStyle/>
        <a:p>
          <a:endParaRPr lang="ru-RU"/>
        </a:p>
      </dgm:t>
    </dgm:pt>
    <dgm:pt modelId="{DEE540DB-80CD-4A5C-B614-BCE8F527630E}">
      <dgm:prSet/>
      <dgm:spPr>
        <a:solidFill>
          <a:srgbClr val="00B0F0"/>
        </a:solidFill>
      </dgm:spPr>
      <dgm:t>
        <a:bodyPr/>
        <a:lstStyle/>
        <a:p>
          <a:endParaRPr lang="ru-RU"/>
        </a:p>
      </dgm:t>
    </dgm:pt>
    <dgm:pt modelId="{3EEBFE2B-2582-45A9-B273-E41D995B0457}" type="parTrans" cxnId="{47566448-CBA1-48E7-848C-27B3A745AB34}">
      <dgm:prSet/>
      <dgm:spPr/>
      <dgm:t>
        <a:bodyPr/>
        <a:lstStyle/>
        <a:p>
          <a:endParaRPr lang="ru-RU"/>
        </a:p>
      </dgm:t>
    </dgm:pt>
    <dgm:pt modelId="{D35960E5-6A53-4241-8294-ACD6336FA4E0}" type="sibTrans" cxnId="{47566448-CBA1-48E7-848C-27B3A745AB34}">
      <dgm:prSet/>
      <dgm:spPr/>
      <dgm:t>
        <a:bodyPr/>
        <a:lstStyle/>
        <a:p>
          <a:endParaRPr lang="ru-RU"/>
        </a:p>
      </dgm:t>
    </dgm:pt>
    <dgm:pt modelId="{0EEE9BA5-95F7-4891-81D5-A581F372F2E8}">
      <dgm:prSet/>
      <dgm:spPr>
        <a:solidFill>
          <a:schemeClr val="accent5"/>
        </a:solidFill>
      </dgm:spPr>
      <dgm:t>
        <a:bodyPr/>
        <a:lstStyle/>
        <a:p>
          <a:endParaRPr lang="ru-RU"/>
        </a:p>
      </dgm:t>
    </dgm:pt>
    <dgm:pt modelId="{C45B3BAE-2013-494F-8E3E-CAD30117121C}" type="parTrans" cxnId="{2650607F-EE69-47C5-8381-5FFF1C4B2271}">
      <dgm:prSet/>
      <dgm:spPr/>
      <dgm:t>
        <a:bodyPr/>
        <a:lstStyle/>
        <a:p>
          <a:endParaRPr lang="ru-RU"/>
        </a:p>
      </dgm:t>
    </dgm:pt>
    <dgm:pt modelId="{CEB12ADA-48BF-4087-B7C2-291AADB257A1}" type="sibTrans" cxnId="{2650607F-EE69-47C5-8381-5FFF1C4B2271}">
      <dgm:prSet/>
      <dgm:spPr/>
      <dgm:t>
        <a:bodyPr/>
        <a:lstStyle/>
        <a:p>
          <a:endParaRPr lang="ru-RU"/>
        </a:p>
      </dgm:t>
    </dgm:pt>
    <dgm:pt modelId="{6BF11B8F-D1C7-4F8E-AC4C-139FD37B91EC}" type="pres">
      <dgm:prSet presAssocID="{284872EB-417D-461C-ADFC-B2072E7EBAD6}" presName="cycle" presStyleCnt="0">
        <dgm:presLayoutVars>
          <dgm:chMax val="1"/>
          <dgm:dir/>
          <dgm:animLvl val="ctr"/>
          <dgm:resizeHandles val="exact"/>
        </dgm:presLayoutVars>
      </dgm:prSet>
      <dgm:spPr/>
      <dgm:t>
        <a:bodyPr/>
        <a:lstStyle/>
        <a:p>
          <a:endParaRPr lang="ru-RU"/>
        </a:p>
      </dgm:t>
    </dgm:pt>
    <dgm:pt modelId="{91592B13-FE2B-469B-A0C7-7FCCB0A42C13}" type="pres">
      <dgm:prSet presAssocID="{2BC323A4-991E-40D7-BCCA-99DA47DCEC59}" presName="centerShape" presStyleLbl="node0" presStyleIdx="0" presStyleCnt="1" custScaleX="121096" custScaleY="116637"/>
      <dgm:spPr/>
      <dgm:t>
        <a:bodyPr/>
        <a:lstStyle/>
        <a:p>
          <a:endParaRPr lang="ru-RU"/>
        </a:p>
      </dgm:t>
    </dgm:pt>
    <dgm:pt modelId="{A0806D91-6897-4709-B181-4603941CECD6}" type="pres">
      <dgm:prSet presAssocID="{42D6D9F9-0235-4594-9B5E-D4100B0A5BF3}" presName="Name9" presStyleLbl="parChTrans1D2" presStyleIdx="0" presStyleCnt="8"/>
      <dgm:spPr/>
      <dgm:t>
        <a:bodyPr/>
        <a:lstStyle/>
        <a:p>
          <a:endParaRPr lang="ru-RU"/>
        </a:p>
      </dgm:t>
    </dgm:pt>
    <dgm:pt modelId="{54968EE6-892A-44C9-B1A1-CDA1AF940A5B}" type="pres">
      <dgm:prSet presAssocID="{42D6D9F9-0235-4594-9B5E-D4100B0A5BF3}" presName="connTx" presStyleLbl="parChTrans1D2" presStyleIdx="0" presStyleCnt="8"/>
      <dgm:spPr/>
      <dgm:t>
        <a:bodyPr/>
        <a:lstStyle/>
        <a:p>
          <a:endParaRPr lang="ru-RU"/>
        </a:p>
      </dgm:t>
    </dgm:pt>
    <dgm:pt modelId="{A1F6A431-D45F-4103-A038-ECEB714F654C}" type="pres">
      <dgm:prSet presAssocID="{DD0E40A3-5CD2-43DD-BB26-7F6184361D28}" presName="node" presStyleLbl="node1" presStyleIdx="0" presStyleCnt="8" custScaleX="143209" custScaleY="146182" custRadScaleRad="100133" custRadScaleInc="-136058">
        <dgm:presLayoutVars>
          <dgm:bulletEnabled val="1"/>
        </dgm:presLayoutVars>
      </dgm:prSet>
      <dgm:spPr/>
      <dgm:t>
        <a:bodyPr/>
        <a:lstStyle/>
        <a:p>
          <a:endParaRPr lang="ru-RU"/>
        </a:p>
      </dgm:t>
    </dgm:pt>
    <dgm:pt modelId="{3BFA6FD7-F757-4E7A-9E93-BA7A7D80E259}" type="pres">
      <dgm:prSet presAssocID="{AE4285E1-5510-419D-934D-49BEC64781A6}" presName="Name9" presStyleLbl="parChTrans1D2" presStyleIdx="1" presStyleCnt="8"/>
      <dgm:spPr/>
      <dgm:t>
        <a:bodyPr/>
        <a:lstStyle/>
        <a:p>
          <a:endParaRPr lang="ru-RU"/>
        </a:p>
      </dgm:t>
    </dgm:pt>
    <dgm:pt modelId="{D92CBFD8-E597-4EEB-8CE8-9534986F97DD}" type="pres">
      <dgm:prSet presAssocID="{AE4285E1-5510-419D-934D-49BEC64781A6}" presName="connTx" presStyleLbl="parChTrans1D2" presStyleIdx="1" presStyleCnt="8"/>
      <dgm:spPr/>
      <dgm:t>
        <a:bodyPr/>
        <a:lstStyle/>
        <a:p>
          <a:endParaRPr lang="ru-RU"/>
        </a:p>
      </dgm:t>
    </dgm:pt>
    <dgm:pt modelId="{D9BBB481-134A-42BE-8D09-6E7F614C53A9}" type="pres">
      <dgm:prSet presAssocID="{0AA6F6C0-047E-4201-9558-E81A666D5EBD}" presName="node" presStyleLbl="node1" presStyleIdx="1" presStyleCnt="8" custScaleX="129690" custScaleY="97141" custRadScaleRad="92068" custRadScaleInc="49458">
        <dgm:presLayoutVars>
          <dgm:bulletEnabled val="1"/>
        </dgm:presLayoutVars>
      </dgm:prSet>
      <dgm:spPr/>
      <dgm:t>
        <a:bodyPr/>
        <a:lstStyle/>
        <a:p>
          <a:endParaRPr lang="ru-RU"/>
        </a:p>
      </dgm:t>
    </dgm:pt>
    <dgm:pt modelId="{90BF901E-326A-4BCC-8D85-E64A45EF7F37}" type="pres">
      <dgm:prSet presAssocID="{81136CAC-F909-408E-B6BA-7468FCBF4AB4}" presName="Name9" presStyleLbl="parChTrans1D2" presStyleIdx="2" presStyleCnt="8"/>
      <dgm:spPr/>
      <dgm:t>
        <a:bodyPr/>
        <a:lstStyle/>
        <a:p>
          <a:endParaRPr lang="ru-RU"/>
        </a:p>
      </dgm:t>
    </dgm:pt>
    <dgm:pt modelId="{6948F353-163B-4A89-A30D-E2BB6576A0FC}" type="pres">
      <dgm:prSet presAssocID="{81136CAC-F909-408E-B6BA-7468FCBF4AB4}" presName="connTx" presStyleLbl="parChTrans1D2" presStyleIdx="2" presStyleCnt="8"/>
      <dgm:spPr/>
      <dgm:t>
        <a:bodyPr/>
        <a:lstStyle/>
        <a:p>
          <a:endParaRPr lang="ru-RU"/>
        </a:p>
      </dgm:t>
    </dgm:pt>
    <dgm:pt modelId="{9DC7D3CA-69A9-40D0-8113-B8F035B0A520}" type="pres">
      <dgm:prSet presAssocID="{418D806E-3AF5-44E4-845F-4DCF95C31D8A}" presName="node" presStyleLbl="node1" presStyleIdx="2" presStyleCnt="8" custRadScaleRad="103990" custRadScaleInc="-327037">
        <dgm:presLayoutVars>
          <dgm:bulletEnabled val="1"/>
        </dgm:presLayoutVars>
      </dgm:prSet>
      <dgm:spPr/>
      <dgm:t>
        <a:bodyPr/>
        <a:lstStyle/>
        <a:p>
          <a:endParaRPr lang="ru-RU"/>
        </a:p>
      </dgm:t>
    </dgm:pt>
    <dgm:pt modelId="{60674173-7488-444F-8E0A-8C704142916A}" type="pres">
      <dgm:prSet presAssocID="{3EEBFE2B-2582-45A9-B273-E41D995B0457}" presName="Name9" presStyleLbl="parChTrans1D2" presStyleIdx="3" presStyleCnt="8"/>
      <dgm:spPr/>
      <dgm:t>
        <a:bodyPr/>
        <a:lstStyle/>
        <a:p>
          <a:endParaRPr lang="ru-RU"/>
        </a:p>
      </dgm:t>
    </dgm:pt>
    <dgm:pt modelId="{3D6DA295-C15A-43BE-868F-9DF0D672402A}" type="pres">
      <dgm:prSet presAssocID="{3EEBFE2B-2582-45A9-B273-E41D995B0457}" presName="connTx" presStyleLbl="parChTrans1D2" presStyleIdx="3" presStyleCnt="8"/>
      <dgm:spPr/>
      <dgm:t>
        <a:bodyPr/>
        <a:lstStyle/>
        <a:p>
          <a:endParaRPr lang="ru-RU"/>
        </a:p>
      </dgm:t>
    </dgm:pt>
    <dgm:pt modelId="{CA18B589-3447-43A5-B980-F9D6C53BBA45}" type="pres">
      <dgm:prSet presAssocID="{DEE540DB-80CD-4A5C-B614-BCE8F527630E}" presName="node" presStyleLbl="node1" presStyleIdx="3" presStyleCnt="8" custRadScaleRad="156815" custRadScaleInc="727194">
        <dgm:presLayoutVars>
          <dgm:bulletEnabled val="1"/>
        </dgm:presLayoutVars>
      </dgm:prSet>
      <dgm:spPr/>
      <dgm:t>
        <a:bodyPr/>
        <a:lstStyle/>
        <a:p>
          <a:endParaRPr lang="ru-RU"/>
        </a:p>
      </dgm:t>
    </dgm:pt>
    <dgm:pt modelId="{1A9CE480-1DE4-4378-9A21-C97E29CAB817}" type="pres">
      <dgm:prSet presAssocID="{235009D0-A85F-459C-A068-CB436F478AA9}" presName="Name9" presStyleLbl="parChTrans1D2" presStyleIdx="4" presStyleCnt="8"/>
      <dgm:spPr/>
      <dgm:t>
        <a:bodyPr/>
        <a:lstStyle/>
        <a:p>
          <a:endParaRPr lang="ru-RU"/>
        </a:p>
      </dgm:t>
    </dgm:pt>
    <dgm:pt modelId="{2625F1D1-8055-4146-AB1A-294FD6E4EAA5}" type="pres">
      <dgm:prSet presAssocID="{235009D0-A85F-459C-A068-CB436F478AA9}" presName="connTx" presStyleLbl="parChTrans1D2" presStyleIdx="4" presStyleCnt="8"/>
      <dgm:spPr/>
      <dgm:t>
        <a:bodyPr/>
        <a:lstStyle/>
        <a:p>
          <a:endParaRPr lang="ru-RU"/>
        </a:p>
      </dgm:t>
    </dgm:pt>
    <dgm:pt modelId="{2C4C0C52-7175-40F3-ACDB-8F997BF4BF97}" type="pres">
      <dgm:prSet presAssocID="{50F37931-8E1D-413D-9649-988917DFE5EA}" presName="node" presStyleLbl="node1" presStyleIdx="4" presStyleCnt="8" custScaleX="126287" custScaleY="105722" custRadScaleRad="106443" custRadScaleInc="438276">
        <dgm:presLayoutVars>
          <dgm:bulletEnabled val="1"/>
        </dgm:presLayoutVars>
      </dgm:prSet>
      <dgm:spPr/>
      <dgm:t>
        <a:bodyPr/>
        <a:lstStyle/>
        <a:p>
          <a:endParaRPr lang="ru-RU"/>
        </a:p>
      </dgm:t>
    </dgm:pt>
    <dgm:pt modelId="{58FB9A39-E17F-4DD0-99AE-9B271ECEE98E}" type="pres">
      <dgm:prSet presAssocID="{85AD7183-459B-4BB0-B405-B9604323C268}" presName="Name9" presStyleLbl="parChTrans1D2" presStyleIdx="5" presStyleCnt="8"/>
      <dgm:spPr/>
      <dgm:t>
        <a:bodyPr/>
        <a:lstStyle/>
        <a:p>
          <a:endParaRPr lang="ru-RU"/>
        </a:p>
      </dgm:t>
    </dgm:pt>
    <dgm:pt modelId="{39C065F4-B68E-4D7B-9857-7A8677C543FB}" type="pres">
      <dgm:prSet presAssocID="{85AD7183-459B-4BB0-B405-B9604323C268}" presName="connTx" presStyleLbl="parChTrans1D2" presStyleIdx="5" presStyleCnt="8"/>
      <dgm:spPr/>
      <dgm:t>
        <a:bodyPr/>
        <a:lstStyle/>
        <a:p>
          <a:endParaRPr lang="ru-RU"/>
        </a:p>
      </dgm:t>
    </dgm:pt>
    <dgm:pt modelId="{8E7B004A-F5E1-47DA-99E9-AA15F562D3E8}" type="pres">
      <dgm:prSet presAssocID="{276D57F6-E494-40C3-90A5-337F7764073D}" presName="node" presStyleLbl="node1" presStyleIdx="5" presStyleCnt="8" custScaleX="128541" custScaleY="120749" custRadScaleRad="87392" custRadScaleInc="-45507">
        <dgm:presLayoutVars>
          <dgm:bulletEnabled val="1"/>
        </dgm:presLayoutVars>
      </dgm:prSet>
      <dgm:spPr/>
      <dgm:t>
        <a:bodyPr/>
        <a:lstStyle/>
        <a:p>
          <a:endParaRPr lang="ru-RU"/>
        </a:p>
      </dgm:t>
    </dgm:pt>
    <dgm:pt modelId="{5D6A8AA9-B054-4DD4-B2D4-A123A901839B}" type="pres">
      <dgm:prSet presAssocID="{C45B3BAE-2013-494F-8E3E-CAD30117121C}" presName="Name9" presStyleLbl="parChTrans1D2" presStyleIdx="6" presStyleCnt="8"/>
      <dgm:spPr/>
      <dgm:t>
        <a:bodyPr/>
        <a:lstStyle/>
        <a:p>
          <a:endParaRPr lang="ru-RU"/>
        </a:p>
      </dgm:t>
    </dgm:pt>
    <dgm:pt modelId="{36FD247D-5E33-4890-B1D5-6170C11C854E}" type="pres">
      <dgm:prSet presAssocID="{C45B3BAE-2013-494F-8E3E-CAD30117121C}" presName="connTx" presStyleLbl="parChTrans1D2" presStyleIdx="6" presStyleCnt="8"/>
      <dgm:spPr/>
      <dgm:t>
        <a:bodyPr/>
        <a:lstStyle/>
        <a:p>
          <a:endParaRPr lang="ru-RU"/>
        </a:p>
      </dgm:t>
    </dgm:pt>
    <dgm:pt modelId="{14D1EB61-E70D-4D6D-993A-AA6740B20905}" type="pres">
      <dgm:prSet presAssocID="{0EEE9BA5-95F7-4891-81D5-A581F372F2E8}" presName="node" presStyleLbl="node1" presStyleIdx="6" presStyleCnt="8" custRadScaleRad="90484" custRadScaleInc="-764727">
        <dgm:presLayoutVars>
          <dgm:bulletEnabled val="1"/>
        </dgm:presLayoutVars>
      </dgm:prSet>
      <dgm:spPr/>
      <dgm:t>
        <a:bodyPr/>
        <a:lstStyle/>
        <a:p>
          <a:endParaRPr lang="ru-RU"/>
        </a:p>
      </dgm:t>
    </dgm:pt>
    <dgm:pt modelId="{A0D3C873-0292-4F92-B4AE-75844DAC8EB6}" type="pres">
      <dgm:prSet presAssocID="{3E4A61A6-11E1-4072-85AC-FE0CB00FAC72}" presName="Name9" presStyleLbl="parChTrans1D2" presStyleIdx="7" presStyleCnt="8"/>
      <dgm:spPr/>
      <dgm:t>
        <a:bodyPr/>
        <a:lstStyle/>
        <a:p>
          <a:endParaRPr lang="ru-RU"/>
        </a:p>
      </dgm:t>
    </dgm:pt>
    <dgm:pt modelId="{631D43EE-76EC-4CA9-B1CB-FF55ED5726DA}" type="pres">
      <dgm:prSet presAssocID="{3E4A61A6-11E1-4072-85AC-FE0CB00FAC72}" presName="connTx" presStyleLbl="parChTrans1D2" presStyleIdx="7" presStyleCnt="8"/>
      <dgm:spPr/>
      <dgm:t>
        <a:bodyPr/>
        <a:lstStyle/>
        <a:p>
          <a:endParaRPr lang="ru-RU"/>
        </a:p>
      </dgm:t>
    </dgm:pt>
    <dgm:pt modelId="{8ACEA3E2-3C0D-4763-927C-7CE64AC930B0}" type="pres">
      <dgm:prSet presAssocID="{941AD906-9619-4DC9-BE2B-93C46A365D08}" presName="node" presStyleLbl="node1" presStyleIdx="7" presStyleCnt="8" custRadScaleRad="84591" custRadScaleInc="-749916">
        <dgm:presLayoutVars>
          <dgm:bulletEnabled val="1"/>
        </dgm:presLayoutVars>
      </dgm:prSet>
      <dgm:spPr/>
      <dgm:t>
        <a:bodyPr/>
        <a:lstStyle/>
        <a:p>
          <a:endParaRPr lang="ru-RU"/>
        </a:p>
      </dgm:t>
    </dgm:pt>
  </dgm:ptLst>
  <dgm:cxnLst>
    <dgm:cxn modelId="{D80BB34F-7894-4856-B097-0235185745B8}" type="presOf" srcId="{0AA6F6C0-047E-4201-9558-E81A666D5EBD}" destId="{D9BBB481-134A-42BE-8D09-6E7F614C53A9}" srcOrd="0" destOrd="0" presId="urn:microsoft.com/office/officeart/2005/8/layout/radial1"/>
    <dgm:cxn modelId="{56146A21-4C0F-4B19-A9F4-F31FFD6B67C8}" type="presOf" srcId="{C45B3BAE-2013-494F-8E3E-CAD30117121C}" destId="{36FD247D-5E33-4890-B1D5-6170C11C854E}" srcOrd="1" destOrd="0" presId="urn:microsoft.com/office/officeart/2005/8/layout/radial1"/>
    <dgm:cxn modelId="{ED96ADF1-05E2-4660-BAEE-64257E354078}" type="presOf" srcId="{42D6D9F9-0235-4594-9B5E-D4100B0A5BF3}" destId="{A0806D91-6897-4709-B181-4603941CECD6}" srcOrd="0" destOrd="0" presId="urn:microsoft.com/office/officeart/2005/8/layout/radial1"/>
    <dgm:cxn modelId="{0CFBF42F-32A4-43B2-8E19-576287F50B7E}" type="presOf" srcId="{418D806E-3AF5-44E4-845F-4DCF95C31D8A}" destId="{9DC7D3CA-69A9-40D0-8113-B8F035B0A520}" srcOrd="0" destOrd="0" presId="urn:microsoft.com/office/officeart/2005/8/layout/radial1"/>
    <dgm:cxn modelId="{6576DA6E-8913-4E6A-A1A6-50EEE7506E87}" type="presOf" srcId="{85AD7183-459B-4BB0-B405-B9604323C268}" destId="{58FB9A39-E17F-4DD0-99AE-9B271ECEE98E}" srcOrd="0" destOrd="0" presId="urn:microsoft.com/office/officeart/2005/8/layout/radial1"/>
    <dgm:cxn modelId="{00F6BAB6-63B9-41F7-AC45-E0846BDEEECC}" type="presOf" srcId="{3EEBFE2B-2582-45A9-B273-E41D995B0457}" destId="{60674173-7488-444F-8E0A-8C704142916A}" srcOrd="0" destOrd="0" presId="urn:microsoft.com/office/officeart/2005/8/layout/radial1"/>
    <dgm:cxn modelId="{2A315BDF-688B-459B-96A1-92CCCCEBD23B}" type="presOf" srcId="{3E4A61A6-11E1-4072-85AC-FE0CB00FAC72}" destId="{A0D3C873-0292-4F92-B4AE-75844DAC8EB6}" srcOrd="0" destOrd="0" presId="urn:microsoft.com/office/officeart/2005/8/layout/radial1"/>
    <dgm:cxn modelId="{D48AEE49-948A-4354-8338-F3A8D40117CB}" type="presOf" srcId="{AE4285E1-5510-419D-934D-49BEC64781A6}" destId="{D92CBFD8-E597-4EEB-8CE8-9534986F97DD}" srcOrd="1" destOrd="0" presId="urn:microsoft.com/office/officeart/2005/8/layout/radial1"/>
    <dgm:cxn modelId="{4FDF5940-49B5-4B9C-A9D4-E32E706BA650}" type="presOf" srcId="{2BC323A4-991E-40D7-BCCA-99DA47DCEC59}" destId="{91592B13-FE2B-469B-A0C7-7FCCB0A42C13}" srcOrd="0" destOrd="0" presId="urn:microsoft.com/office/officeart/2005/8/layout/radial1"/>
    <dgm:cxn modelId="{4A932049-6D43-429A-9B13-46670BD6A1B2}" srcId="{2BC323A4-991E-40D7-BCCA-99DA47DCEC59}" destId="{276D57F6-E494-40C3-90A5-337F7764073D}" srcOrd="5" destOrd="0" parTransId="{85AD7183-459B-4BB0-B405-B9604323C268}" sibTransId="{4386D2F1-39F5-4D88-B0D2-F74D158D9B0F}"/>
    <dgm:cxn modelId="{C5F3A86D-D557-4EFB-8324-9C0EAE564844}" type="presOf" srcId="{284872EB-417D-461C-ADFC-B2072E7EBAD6}" destId="{6BF11B8F-D1C7-4F8E-AC4C-139FD37B91EC}" srcOrd="0" destOrd="0" presId="urn:microsoft.com/office/officeart/2005/8/layout/radial1"/>
    <dgm:cxn modelId="{C1264919-FD88-4F23-94E3-CC740E7490DA}" type="presOf" srcId="{81136CAC-F909-408E-B6BA-7468FCBF4AB4}" destId="{6948F353-163B-4A89-A30D-E2BB6576A0FC}" srcOrd="1" destOrd="0" presId="urn:microsoft.com/office/officeart/2005/8/layout/radial1"/>
    <dgm:cxn modelId="{3054C7F8-B846-44CD-9664-42AF9B978CFA}" type="presOf" srcId="{AE4285E1-5510-419D-934D-49BEC64781A6}" destId="{3BFA6FD7-F757-4E7A-9E93-BA7A7D80E259}" srcOrd="0" destOrd="0" presId="urn:microsoft.com/office/officeart/2005/8/layout/radial1"/>
    <dgm:cxn modelId="{8E4CE50B-351D-404E-914B-4886FD3F3484}" type="presOf" srcId="{3EEBFE2B-2582-45A9-B273-E41D995B0457}" destId="{3D6DA295-C15A-43BE-868F-9DF0D672402A}" srcOrd="1" destOrd="0" presId="urn:microsoft.com/office/officeart/2005/8/layout/radial1"/>
    <dgm:cxn modelId="{F54B54E1-E39E-4115-BEA5-68FEC34BA2BE}" srcId="{2BC323A4-991E-40D7-BCCA-99DA47DCEC59}" destId="{DD0E40A3-5CD2-43DD-BB26-7F6184361D28}" srcOrd="0" destOrd="0" parTransId="{42D6D9F9-0235-4594-9B5E-D4100B0A5BF3}" sibTransId="{77EB133E-BFF7-4576-B6C8-99D836C23DA0}"/>
    <dgm:cxn modelId="{47566448-CBA1-48E7-848C-27B3A745AB34}" srcId="{2BC323A4-991E-40D7-BCCA-99DA47DCEC59}" destId="{DEE540DB-80CD-4A5C-B614-BCE8F527630E}" srcOrd="3" destOrd="0" parTransId="{3EEBFE2B-2582-45A9-B273-E41D995B0457}" sibTransId="{D35960E5-6A53-4241-8294-ACD6336FA4E0}"/>
    <dgm:cxn modelId="{378C1484-4CDF-4C0C-AF72-9F67FBA228DE}" srcId="{2BC323A4-991E-40D7-BCCA-99DA47DCEC59}" destId="{418D806E-3AF5-44E4-845F-4DCF95C31D8A}" srcOrd="2" destOrd="0" parTransId="{81136CAC-F909-408E-B6BA-7468FCBF4AB4}" sibTransId="{40A5185F-7BBA-42B2-95E7-B0AD10331F7F}"/>
    <dgm:cxn modelId="{EC313497-0839-4BCA-A39E-100D2FB1CA81}" type="presOf" srcId="{DD0E40A3-5CD2-43DD-BB26-7F6184361D28}" destId="{A1F6A431-D45F-4103-A038-ECEB714F654C}" srcOrd="0" destOrd="0" presId="urn:microsoft.com/office/officeart/2005/8/layout/radial1"/>
    <dgm:cxn modelId="{2650607F-EE69-47C5-8381-5FFF1C4B2271}" srcId="{2BC323A4-991E-40D7-BCCA-99DA47DCEC59}" destId="{0EEE9BA5-95F7-4891-81D5-A581F372F2E8}" srcOrd="6" destOrd="0" parTransId="{C45B3BAE-2013-494F-8E3E-CAD30117121C}" sibTransId="{CEB12ADA-48BF-4087-B7C2-291AADB257A1}"/>
    <dgm:cxn modelId="{A48FDAD6-4B6E-46CF-A2A2-CE8242DC8DEF}" type="presOf" srcId="{235009D0-A85F-459C-A068-CB436F478AA9}" destId="{2625F1D1-8055-4146-AB1A-294FD6E4EAA5}" srcOrd="1" destOrd="0" presId="urn:microsoft.com/office/officeart/2005/8/layout/radial1"/>
    <dgm:cxn modelId="{B5E698A4-0298-4908-89B7-4EC05BC531D9}" srcId="{2BC323A4-991E-40D7-BCCA-99DA47DCEC59}" destId="{941AD906-9619-4DC9-BE2B-93C46A365D08}" srcOrd="7" destOrd="0" parTransId="{3E4A61A6-11E1-4072-85AC-FE0CB00FAC72}" sibTransId="{470EDDDC-5DAC-436B-9282-280A18EBD116}"/>
    <dgm:cxn modelId="{4F0B764B-64A6-42E7-B6BD-1FE979EE255B}" srcId="{2BC323A4-991E-40D7-BCCA-99DA47DCEC59}" destId="{50F37931-8E1D-413D-9649-988917DFE5EA}" srcOrd="4" destOrd="0" parTransId="{235009D0-A85F-459C-A068-CB436F478AA9}" sibTransId="{2977EBEB-BB46-4949-A6D5-CCA5EFBDB8E3}"/>
    <dgm:cxn modelId="{7FB06C46-6460-4242-B140-E4908505E2A6}" type="presOf" srcId="{C45B3BAE-2013-494F-8E3E-CAD30117121C}" destId="{5D6A8AA9-B054-4DD4-B2D4-A123A901839B}" srcOrd="0" destOrd="0" presId="urn:microsoft.com/office/officeart/2005/8/layout/radial1"/>
    <dgm:cxn modelId="{A6BBACFA-9E42-483D-98DB-EF0D6EC28684}" type="presOf" srcId="{DEE540DB-80CD-4A5C-B614-BCE8F527630E}" destId="{CA18B589-3447-43A5-B980-F9D6C53BBA45}" srcOrd="0" destOrd="0" presId="urn:microsoft.com/office/officeart/2005/8/layout/radial1"/>
    <dgm:cxn modelId="{CB716F7B-7A59-4F14-9748-9F49BFCE51E2}" type="presOf" srcId="{85AD7183-459B-4BB0-B405-B9604323C268}" destId="{39C065F4-B68E-4D7B-9857-7A8677C543FB}" srcOrd="1" destOrd="0" presId="urn:microsoft.com/office/officeart/2005/8/layout/radial1"/>
    <dgm:cxn modelId="{D3DCFB70-3340-4886-ABAA-4835A82FADB6}" type="presOf" srcId="{81136CAC-F909-408E-B6BA-7468FCBF4AB4}" destId="{90BF901E-326A-4BCC-8D85-E64A45EF7F37}" srcOrd="0" destOrd="0" presId="urn:microsoft.com/office/officeart/2005/8/layout/radial1"/>
    <dgm:cxn modelId="{F10C371E-35D1-4816-8C45-700E2F01E50C}" type="presOf" srcId="{235009D0-A85F-459C-A068-CB436F478AA9}" destId="{1A9CE480-1DE4-4378-9A21-C97E29CAB817}" srcOrd="0" destOrd="0" presId="urn:microsoft.com/office/officeart/2005/8/layout/radial1"/>
    <dgm:cxn modelId="{4D7B05FA-7A95-4AA9-BBA1-9BA4E1530435}" type="presOf" srcId="{0EEE9BA5-95F7-4891-81D5-A581F372F2E8}" destId="{14D1EB61-E70D-4D6D-993A-AA6740B20905}" srcOrd="0" destOrd="0" presId="urn:microsoft.com/office/officeart/2005/8/layout/radial1"/>
    <dgm:cxn modelId="{43D56F82-1586-4ABB-8CCE-E4524D7FF864}" type="presOf" srcId="{3E4A61A6-11E1-4072-85AC-FE0CB00FAC72}" destId="{631D43EE-76EC-4CA9-B1CB-FF55ED5726DA}" srcOrd="1" destOrd="0" presId="urn:microsoft.com/office/officeart/2005/8/layout/radial1"/>
    <dgm:cxn modelId="{5605C18D-DE36-446F-A145-2C696CC01DE6}" type="presOf" srcId="{276D57F6-E494-40C3-90A5-337F7764073D}" destId="{8E7B004A-F5E1-47DA-99E9-AA15F562D3E8}" srcOrd="0" destOrd="0" presId="urn:microsoft.com/office/officeart/2005/8/layout/radial1"/>
    <dgm:cxn modelId="{91969164-FD61-4038-97E5-A0E7C9B86B60}" type="presOf" srcId="{42D6D9F9-0235-4594-9B5E-D4100B0A5BF3}" destId="{54968EE6-892A-44C9-B1A1-CDA1AF940A5B}" srcOrd="1" destOrd="0" presId="urn:microsoft.com/office/officeart/2005/8/layout/radial1"/>
    <dgm:cxn modelId="{6A52BAFF-FFB2-4039-AF1E-38B81D67872B}" srcId="{284872EB-417D-461C-ADFC-B2072E7EBAD6}" destId="{2BC323A4-991E-40D7-BCCA-99DA47DCEC59}" srcOrd="0" destOrd="0" parTransId="{B6E1C472-D186-4098-9D5A-DC0A35E83A36}" sibTransId="{89BFDE18-ED3B-460B-ABA9-2DD811B90AB7}"/>
    <dgm:cxn modelId="{CE21C070-9893-4ED3-84DA-8877FE883705}" type="presOf" srcId="{50F37931-8E1D-413D-9649-988917DFE5EA}" destId="{2C4C0C52-7175-40F3-ACDB-8F997BF4BF97}" srcOrd="0" destOrd="0" presId="urn:microsoft.com/office/officeart/2005/8/layout/radial1"/>
    <dgm:cxn modelId="{82789316-25CD-4143-9D00-76E85838A2B8}" type="presOf" srcId="{941AD906-9619-4DC9-BE2B-93C46A365D08}" destId="{8ACEA3E2-3C0D-4763-927C-7CE64AC930B0}" srcOrd="0" destOrd="0" presId="urn:microsoft.com/office/officeart/2005/8/layout/radial1"/>
    <dgm:cxn modelId="{53529A98-4E5C-4DD7-B69E-99643C212C61}" srcId="{2BC323A4-991E-40D7-BCCA-99DA47DCEC59}" destId="{0AA6F6C0-047E-4201-9558-E81A666D5EBD}" srcOrd="1" destOrd="0" parTransId="{AE4285E1-5510-419D-934D-49BEC64781A6}" sibTransId="{C1239B6B-85F8-46D0-8FBA-7268E2A54566}"/>
    <dgm:cxn modelId="{011F7E1C-7D35-4831-9C60-802B3AE0F069}" type="presParOf" srcId="{6BF11B8F-D1C7-4F8E-AC4C-139FD37B91EC}" destId="{91592B13-FE2B-469B-A0C7-7FCCB0A42C13}" srcOrd="0" destOrd="0" presId="urn:microsoft.com/office/officeart/2005/8/layout/radial1"/>
    <dgm:cxn modelId="{FAD04ED0-8851-49EE-888D-7D72499D68D3}" type="presParOf" srcId="{6BF11B8F-D1C7-4F8E-AC4C-139FD37B91EC}" destId="{A0806D91-6897-4709-B181-4603941CECD6}" srcOrd="1" destOrd="0" presId="urn:microsoft.com/office/officeart/2005/8/layout/radial1"/>
    <dgm:cxn modelId="{272AED95-F288-4693-A795-7711B55417F4}" type="presParOf" srcId="{A0806D91-6897-4709-B181-4603941CECD6}" destId="{54968EE6-892A-44C9-B1A1-CDA1AF940A5B}" srcOrd="0" destOrd="0" presId="urn:microsoft.com/office/officeart/2005/8/layout/radial1"/>
    <dgm:cxn modelId="{ABC69FAA-D839-437D-8383-9A14DE9DEA69}" type="presParOf" srcId="{6BF11B8F-D1C7-4F8E-AC4C-139FD37B91EC}" destId="{A1F6A431-D45F-4103-A038-ECEB714F654C}" srcOrd="2" destOrd="0" presId="urn:microsoft.com/office/officeart/2005/8/layout/radial1"/>
    <dgm:cxn modelId="{0882A993-E086-4561-91F0-10447A9D0841}" type="presParOf" srcId="{6BF11B8F-D1C7-4F8E-AC4C-139FD37B91EC}" destId="{3BFA6FD7-F757-4E7A-9E93-BA7A7D80E259}" srcOrd="3" destOrd="0" presId="urn:microsoft.com/office/officeart/2005/8/layout/radial1"/>
    <dgm:cxn modelId="{A5351BF9-3A02-46DC-9D8C-67D94BD64972}" type="presParOf" srcId="{3BFA6FD7-F757-4E7A-9E93-BA7A7D80E259}" destId="{D92CBFD8-E597-4EEB-8CE8-9534986F97DD}" srcOrd="0" destOrd="0" presId="urn:microsoft.com/office/officeart/2005/8/layout/radial1"/>
    <dgm:cxn modelId="{BAF82E57-EDA0-4EDE-B2C8-2C439BBC3514}" type="presParOf" srcId="{6BF11B8F-D1C7-4F8E-AC4C-139FD37B91EC}" destId="{D9BBB481-134A-42BE-8D09-6E7F614C53A9}" srcOrd="4" destOrd="0" presId="urn:microsoft.com/office/officeart/2005/8/layout/radial1"/>
    <dgm:cxn modelId="{A34EDE90-C12A-4782-87EB-B6212D133ACE}" type="presParOf" srcId="{6BF11B8F-D1C7-4F8E-AC4C-139FD37B91EC}" destId="{90BF901E-326A-4BCC-8D85-E64A45EF7F37}" srcOrd="5" destOrd="0" presId="urn:microsoft.com/office/officeart/2005/8/layout/radial1"/>
    <dgm:cxn modelId="{80CC52BD-F9AB-474A-81C2-77AF944A42C6}" type="presParOf" srcId="{90BF901E-326A-4BCC-8D85-E64A45EF7F37}" destId="{6948F353-163B-4A89-A30D-E2BB6576A0FC}" srcOrd="0" destOrd="0" presId="urn:microsoft.com/office/officeart/2005/8/layout/radial1"/>
    <dgm:cxn modelId="{2AB10FF1-D74F-4B54-AC4A-CF7FBC4AF10F}" type="presParOf" srcId="{6BF11B8F-D1C7-4F8E-AC4C-139FD37B91EC}" destId="{9DC7D3CA-69A9-40D0-8113-B8F035B0A520}" srcOrd="6" destOrd="0" presId="urn:microsoft.com/office/officeart/2005/8/layout/radial1"/>
    <dgm:cxn modelId="{1DED1282-33BF-4D0F-A86E-8410D8A699AF}" type="presParOf" srcId="{6BF11B8F-D1C7-4F8E-AC4C-139FD37B91EC}" destId="{60674173-7488-444F-8E0A-8C704142916A}" srcOrd="7" destOrd="0" presId="urn:microsoft.com/office/officeart/2005/8/layout/radial1"/>
    <dgm:cxn modelId="{55EF0E5F-83F3-489A-A82C-8C53C8B1D9A6}" type="presParOf" srcId="{60674173-7488-444F-8E0A-8C704142916A}" destId="{3D6DA295-C15A-43BE-868F-9DF0D672402A}" srcOrd="0" destOrd="0" presId="urn:microsoft.com/office/officeart/2005/8/layout/radial1"/>
    <dgm:cxn modelId="{358B78F0-B10C-485A-9B7A-4230479D5D9B}" type="presParOf" srcId="{6BF11B8F-D1C7-4F8E-AC4C-139FD37B91EC}" destId="{CA18B589-3447-43A5-B980-F9D6C53BBA45}" srcOrd="8" destOrd="0" presId="urn:microsoft.com/office/officeart/2005/8/layout/radial1"/>
    <dgm:cxn modelId="{916147FC-F736-4921-BD8B-62F79D3AB585}" type="presParOf" srcId="{6BF11B8F-D1C7-4F8E-AC4C-139FD37B91EC}" destId="{1A9CE480-1DE4-4378-9A21-C97E29CAB817}" srcOrd="9" destOrd="0" presId="urn:microsoft.com/office/officeart/2005/8/layout/radial1"/>
    <dgm:cxn modelId="{63867EE6-E984-44C3-B86E-8FC1F7729FB8}" type="presParOf" srcId="{1A9CE480-1DE4-4378-9A21-C97E29CAB817}" destId="{2625F1D1-8055-4146-AB1A-294FD6E4EAA5}" srcOrd="0" destOrd="0" presId="urn:microsoft.com/office/officeart/2005/8/layout/radial1"/>
    <dgm:cxn modelId="{447EBCAF-6A5F-4B13-ABF2-858EFF9374C6}" type="presParOf" srcId="{6BF11B8F-D1C7-4F8E-AC4C-139FD37B91EC}" destId="{2C4C0C52-7175-40F3-ACDB-8F997BF4BF97}" srcOrd="10" destOrd="0" presId="urn:microsoft.com/office/officeart/2005/8/layout/radial1"/>
    <dgm:cxn modelId="{E1A5F863-E627-4294-89F0-02418CBA2A44}" type="presParOf" srcId="{6BF11B8F-D1C7-4F8E-AC4C-139FD37B91EC}" destId="{58FB9A39-E17F-4DD0-99AE-9B271ECEE98E}" srcOrd="11" destOrd="0" presId="urn:microsoft.com/office/officeart/2005/8/layout/radial1"/>
    <dgm:cxn modelId="{BE4BFA5D-7FAB-458D-BA43-0DA302DBE4A8}" type="presParOf" srcId="{58FB9A39-E17F-4DD0-99AE-9B271ECEE98E}" destId="{39C065F4-B68E-4D7B-9857-7A8677C543FB}" srcOrd="0" destOrd="0" presId="urn:microsoft.com/office/officeart/2005/8/layout/radial1"/>
    <dgm:cxn modelId="{5E843A54-A2AC-410A-84D7-F7639E367F9E}" type="presParOf" srcId="{6BF11B8F-D1C7-4F8E-AC4C-139FD37B91EC}" destId="{8E7B004A-F5E1-47DA-99E9-AA15F562D3E8}" srcOrd="12" destOrd="0" presId="urn:microsoft.com/office/officeart/2005/8/layout/radial1"/>
    <dgm:cxn modelId="{A2D33115-9015-4FF4-8E51-46AD9E7A97DE}" type="presParOf" srcId="{6BF11B8F-D1C7-4F8E-AC4C-139FD37B91EC}" destId="{5D6A8AA9-B054-4DD4-B2D4-A123A901839B}" srcOrd="13" destOrd="0" presId="urn:microsoft.com/office/officeart/2005/8/layout/radial1"/>
    <dgm:cxn modelId="{B4DF9127-7987-46A6-B7AE-2622447FC72D}" type="presParOf" srcId="{5D6A8AA9-B054-4DD4-B2D4-A123A901839B}" destId="{36FD247D-5E33-4890-B1D5-6170C11C854E}" srcOrd="0" destOrd="0" presId="urn:microsoft.com/office/officeart/2005/8/layout/radial1"/>
    <dgm:cxn modelId="{32BFD508-D82E-4B91-9619-3A4F8644770D}" type="presParOf" srcId="{6BF11B8F-D1C7-4F8E-AC4C-139FD37B91EC}" destId="{14D1EB61-E70D-4D6D-993A-AA6740B20905}" srcOrd="14" destOrd="0" presId="urn:microsoft.com/office/officeart/2005/8/layout/radial1"/>
    <dgm:cxn modelId="{AEEB10B3-72A9-4B09-8D46-29DF539F2FAF}" type="presParOf" srcId="{6BF11B8F-D1C7-4F8E-AC4C-139FD37B91EC}" destId="{A0D3C873-0292-4F92-B4AE-75844DAC8EB6}" srcOrd="15" destOrd="0" presId="urn:microsoft.com/office/officeart/2005/8/layout/radial1"/>
    <dgm:cxn modelId="{6CCC0EF4-FFC4-49CA-8E75-81582CD9D7E3}" type="presParOf" srcId="{A0D3C873-0292-4F92-B4AE-75844DAC8EB6}" destId="{631D43EE-76EC-4CA9-B1CB-FF55ED5726DA}" srcOrd="0" destOrd="0" presId="urn:microsoft.com/office/officeart/2005/8/layout/radial1"/>
    <dgm:cxn modelId="{1315DD86-9626-46D7-93B0-FC0E2655B302}" type="presParOf" srcId="{6BF11B8F-D1C7-4F8E-AC4C-139FD37B91EC}" destId="{8ACEA3E2-3C0D-4763-927C-7CE64AC930B0}" srcOrd="1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15A875F-C3F0-4168-86BA-A7FB96005794}"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ru-RU"/>
        </a:p>
      </dgm:t>
    </dgm:pt>
    <dgm:pt modelId="{A5D4F0B9-0AF6-4E52-88C5-73488B5BDF91}">
      <dgm:prSet phldrT="[Текст]" custT="1"/>
      <dgm:spPr>
        <a:solidFill>
          <a:srgbClr val="FF0000">
            <a:alpha val="50000"/>
          </a:srgbClr>
        </a:solidFill>
      </dgm:spPr>
      <dgm:t>
        <a:bodyPr/>
        <a:lstStyle/>
        <a:p>
          <a:r>
            <a:rPr lang="ru-RU" sz="2000" dirty="0" smtClean="0">
              <a:solidFill>
                <a:srgbClr val="002060"/>
              </a:solidFill>
              <a:latin typeface="Arial Black" pitchFamily="34" charset="0"/>
            </a:rPr>
            <a:t>ГОСУДАРСТВО И УРОВЕНЬ ЦЕНЫ ТРУДА</a:t>
          </a:r>
          <a:endParaRPr lang="ru-RU" sz="2000" dirty="0">
            <a:solidFill>
              <a:srgbClr val="002060"/>
            </a:solidFill>
            <a:latin typeface="Arial Black" pitchFamily="34" charset="0"/>
          </a:endParaRPr>
        </a:p>
      </dgm:t>
    </dgm:pt>
    <dgm:pt modelId="{DA5B04B1-3533-4058-B0BC-8F2E76A10331}" type="parTrans" cxnId="{343216BD-95C9-479D-8EC8-064B8559EC9B}">
      <dgm:prSet/>
      <dgm:spPr/>
      <dgm:t>
        <a:bodyPr/>
        <a:lstStyle/>
        <a:p>
          <a:endParaRPr lang="ru-RU"/>
        </a:p>
      </dgm:t>
    </dgm:pt>
    <dgm:pt modelId="{29D39F88-143A-4164-B567-4FC8777070E5}" type="sibTrans" cxnId="{343216BD-95C9-479D-8EC8-064B8559EC9B}">
      <dgm:prSet/>
      <dgm:spPr/>
      <dgm:t>
        <a:bodyPr/>
        <a:lstStyle/>
        <a:p>
          <a:endParaRPr lang="ru-RU"/>
        </a:p>
      </dgm:t>
    </dgm:pt>
    <dgm:pt modelId="{65F71E00-8A85-4741-82F4-BD572AD3CCC8}">
      <dgm:prSet phldrT="[Текст]" custT="1"/>
      <dgm:spPr>
        <a:solidFill>
          <a:srgbClr val="FFFF00">
            <a:alpha val="50000"/>
          </a:srgbClr>
        </a:solidFill>
      </dgm:spPr>
      <dgm:t>
        <a:bodyPr/>
        <a:lstStyle/>
        <a:p>
          <a:r>
            <a:rPr lang="ru-RU" sz="1600" dirty="0" smtClean="0">
              <a:solidFill>
                <a:srgbClr val="002060"/>
              </a:solidFill>
              <a:latin typeface="Arial Black" pitchFamily="34" charset="0"/>
            </a:rPr>
            <a:t>Программы обучения</a:t>
          </a:r>
          <a:endParaRPr lang="ru-RU" sz="1600" dirty="0">
            <a:solidFill>
              <a:srgbClr val="002060"/>
            </a:solidFill>
            <a:latin typeface="Arial Black" pitchFamily="34" charset="0"/>
          </a:endParaRPr>
        </a:p>
      </dgm:t>
    </dgm:pt>
    <dgm:pt modelId="{26A6992E-582B-422E-9541-E06A46011A31}" type="parTrans" cxnId="{8DC8C62A-D23D-437D-9A94-E699F722B3E2}">
      <dgm:prSet/>
      <dgm:spPr/>
      <dgm:t>
        <a:bodyPr/>
        <a:lstStyle/>
        <a:p>
          <a:endParaRPr lang="ru-RU"/>
        </a:p>
      </dgm:t>
    </dgm:pt>
    <dgm:pt modelId="{BED19DB1-0C51-4C6C-BCF2-1106FCD2236C}" type="sibTrans" cxnId="{8DC8C62A-D23D-437D-9A94-E699F722B3E2}">
      <dgm:prSet/>
      <dgm:spPr/>
      <dgm:t>
        <a:bodyPr/>
        <a:lstStyle/>
        <a:p>
          <a:endParaRPr lang="ru-RU"/>
        </a:p>
      </dgm:t>
    </dgm:pt>
    <dgm:pt modelId="{3626DE74-CD3C-414F-B557-FFE237BA4C4A}">
      <dgm:prSet phldrT="[Текст]" custT="1"/>
      <dgm:spPr>
        <a:solidFill>
          <a:srgbClr val="FFFF00">
            <a:alpha val="50000"/>
          </a:srgbClr>
        </a:solidFill>
      </dgm:spPr>
      <dgm:t>
        <a:bodyPr/>
        <a:lstStyle/>
        <a:p>
          <a:r>
            <a:rPr lang="ru-RU" sz="1600" dirty="0" smtClean="0">
              <a:solidFill>
                <a:srgbClr val="002060"/>
              </a:solidFill>
              <a:latin typeface="Arial Black" pitchFamily="34" charset="0"/>
            </a:rPr>
            <a:t>Фискальная политика</a:t>
          </a:r>
          <a:endParaRPr lang="ru-RU" sz="1600" dirty="0">
            <a:solidFill>
              <a:srgbClr val="002060"/>
            </a:solidFill>
            <a:latin typeface="Arial Black" pitchFamily="34" charset="0"/>
          </a:endParaRPr>
        </a:p>
      </dgm:t>
    </dgm:pt>
    <dgm:pt modelId="{BA3E4F38-5A5B-4A3C-8C20-F77CD61D7311}" type="parTrans" cxnId="{AEFF60E5-1365-4E1B-B3D4-DE9C2BAE51A2}">
      <dgm:prSet/>
      <dgm:spPr/>
      <dgm:t>
        <a:bodyPr/>
        <a:lstStyle/>
        <a:p>
          <a:endParaRPr lang="ru-RU"/>
        </a:p>
      </dgm:t>
    </dgm:pt>
    <dgm:pt modelId="{EDC6071A-3755-49CB-AD21-163E93E23B11}" type="sibTrans" cxnId="{AEFF60E5-1365-4E1B-B3D4-DE9C2BAE51A2}">
      <dgm:prSet/>
      <dgm:spPr/>
      <dgm:t>
        <a:bodyPr/>
        <a:lstStyle/>
        <a:p>
          <a:endParaRPr lang="ru-RU"/>
        </a:p>
      </dgm:t>
    </dgm:pt>
    <dgm:pt modelId="{6939444D-C2B7-46A9-A1D0-5AD6D9431049}">
      <dgm:prSet phldrT="[Текст]" custT="1"/>
      <dgm:spPr>
        <a:solidFill>
          <a:srgbClr val="FFFF00">
            <a:alpha val="50000"/>
          </a:srgbClr>
        </a:solidFill>
      </dgm:spPr>
      <dgm:t>
        <a:bodyPr/>
        <a:lstStyle/>
        <a:p>
          <a:r>
            <a:rPr lang="ru-RU" sz="1600" dirty="0" smtClean="0">
              <a:solidFill>
                <a:srgbClr val="002060"/>
              </a:solidFill>
              <a:latin typeface="Arial Black" pitchFamily="34" charset="0"/>
            </a:rPr>
            <a:t>Формирование социального пакета</a:t>
          </a:r>
          <a:endParaRPr lang="ru-RU" sz="1600" dirty="0">
            <a:solidFill>
              <a:srgbClr val="002060"/>
            </a:solidFill>
            <a:latin typeface="Arial Black" pitchFamily="34" charset="0"/>
          </a:endParaRPr>
        </a:p>
      </dgm:t>
    </dgm:pt>
    <dgm:pt modelId="{3A01770E-6458-469C-B426-20C28710D89F}" type="parTrans" cxnId="{8368FF70-5191-4A28-9BAB-92D7CE0630FA}">
      <dgm:prSet/>
      <dgm:spPr/>
      <dgm:t>
        <a:bodyPr/>
        <a:lstStyle/>
        <a:p>
          <a:endParaRPr lang="ru-RU"/>
        </a:p>
      </dgm:t>
    </dgm:pt>
    <dgm:pt modelId="{83790F0C-A058-4F61-A3E3-8B6F36B35995}" type="sibTrans" cxnId="{8368FF70-5191-4A28-9BAB-92D7CE0630FA}">
      <dgm:prSet/>
      <dgm:spPr/>
      <dgm:t>
        <a:bodyPr/>
        <a:lstStyle/>
        <a:p>
          <a:endParaRPr lang="ru-RU"/>
        </a:p>
      </dgm:t>
    </dgm:pt>
    <dgm:pt modelId="{EFE5BD85-C38C-436D-948F-CA975258549B}">
      <dgm:prSet phldrT="[Текст]" custT="1"/>
      <dgm:spPr>
        <a:solidFill>
          <a:srgbClr val="FFFF00">
            <a:alpha val="50000"/>
          </a:srgbClr>
        </a:solidFill>
      </dgm:spPr>
      <dgm:t>
        <a:bodyPr/>
        <a:lstStyle/>
        <a:p>
          <a:r>
            <a:rPr lang="ru-RU" sz="1600" dirty="0" smtClean="0">
              <a:solidFill>
                <a:srgbClr val="002060"/>
              </a:solidFill>
              <a:latin typeface="Arial Black" pitchFamily="34" charset="0"/>
            </a:rPr>
            <a:t>Помощь </a:t>
          </a:r>
          <a:r>
            <a:rPr lang="ru-RU" sz="1600" dirty="0" err="1" smtClean="0">
              <a:solidFill>
                <a:srgbClr val="002060"/>
              </a:solidFill>
              <a:latin typeface="Arial Black" pitchFamily="34" charset="0"/>
            </a:rPr>
            <a:t>предприни-мателям</a:t>
          </a:r>
          <a:endParaRPr lang="ru-RU" sz="1600" dirty="0">
            <a:solidFill>
              <a:srgbClr val="002060"/>
            </a:solidFill>
            <a:latin typeface="Arial Black" pitchFamily="34" charset="0"/>
          </a:endParaRPr>
        </a:p>
      </dgm:t>
    </dgm:pt>
    <dgm:pt modelId="{70B48442-F295-4698-A728-C5A79A4F9BC6}" type="parTrans" cxnId="{E1F30BBC-F09A-40C1-B0C3-88D7FC0CAF32}">
      <dgm:prSet/>
      <dgm:spPr/>
      <dgm:t>
        <a:bodyPr/>
        <a:lstStyle/>
        <a:p>
          <a:endParaRPr lang="ru-RU"/>
        </a:p>
      </dgm:t>
    </dgm:pt>
    <dgm:pt modelId="{3825D0B6-AC87-4A51-8645-92D8A3B8ADF1}" type="sibTrans" cxnId="{E1F30BBC-F09A-40C1-B0C3-88D7FC0CAF32}">
      <dgm:prSet/>
      <dgm:spPr/>
      <dgm:t>
        <a:bodyPr/>
        <a:lstStyle/>
        <a:p>
          <a:endParaRPr lang="ru-RU"/>
        </a:p>
      </dgm:t>
    </dgm:pt>
    <dgm:pt modelId="{F0B57CC1-765A-41AA-BDD7-CF6BBB197656}">
      <dgm:prSet/>
      <dgm:spPr/>
      <dgm:t>
        <a:bodyPr/>
        <a:lstStyle/>
        <a:p>
          <a:endParaRPr lang="ru-RU"/>
        </a:p>
      </dgm:t>
    </dgm:pt>
    <dgm:pt modelId="{C31A15C7-90DE-4E4E-8877-2D25E9C81BDE}" type="parTrans" cxnId="{BB8E9BB7-8923-4E52-A75D-44BB8DB2A08D}">
      <dgm:prSet/>
      <dgm:spPr/>
      <dgm:t>
        <a:bodyPr/>
        <a:lstStyle/>
        <a:p>
          <a:endParaRPr lang="ru-RU"/>
        </a:p>
      </dgm:t>
    </dgm:pt>
    <dgm:pt modelId="{CA53D751-6A05-4CC2-A581-98E2BC6CD54A}" type="sibTrans" cxnId="{BB8E9BB7-8923-4E52-A75D-44BB8DB2A08D}">
      <dgm:prSet/>
      <dgm:spPr/>
      <dgm:t>
        <a:bodyPr/>
        <a:lstStyle/>
        <a:p>
          <a:endParaRPr lang="ru-RU"/>
        </a:p>
      </dgm:t>
    </dgm:pt>
    <dgm:pt modelId="{1D843EF2-D96C-413F-B757-433E917B9CD3}">
      <dgm:prSet/>
      <dgm:spPr/>
      <dgm:t>
        <a:bodyPr/>
        <a:lstStyle/>
        <a:p>
          <a:endParaRPr lang="ru-RU"/>
        </a:p>
      </dgm:t>
    </dgm:pt>
    <dgm:pt modelId="{410FA96A-E05D-4850-ACDD-AE5980630C92}" type="parTrans" cxnId="{69669334-803F-4A55-B775-0A2E20C24C87}">
      <dgm:prSet/>
      <dgm:spPr/>
      <dgm:t>
        <a:bodyPr/>
        <a:lstStyle/>
        <a:p>
          <a:endParaRPr lang="ru-RU"/>
        </a:p>
      </dgm:t>
    </dgm:pt>
    <dgm:pt modelId="{AA32643D-670D-4019-92B7-8B8881CA5CB3}" type="sibTrans" cxnId="{69669334-803F-4A55-B775-0A2E20C24C87}">
      <dgm:prSet/>
      <dgm:spPr/>
      <dgm:t>
        <a:bodyPr/>
        <a:lstStyle/>
        <a:p>
          <a:endParaRPr lang="ru-RU"/>
        </a:p>
      </dgm:t>
    </dgm:pt>
    <dgm:pt modelId="{C1FBA43D-F0D3-47EB-9EAC-D11B9302648D}" type="pres">
      <dgm:prSet presAssocID="{815A875F-C3F0-4168-86BA-A7FB96005794}" presName="composite" presStyleCnt="0">
        <dgm:presLayoutVars>
          <dgm:chMax val="1"/>
          <dgm:dir/>
          <dgm:resizeHandles val="exact"/>
        </dgm:presLayoutVars>
      </dgm:prSet>
      <dgm:spPr/>
      <dgm:t>
        <a:bodyPr/>
        <a:lstStyle/>
        <a:p>
          <a:endParaRPr lang="ru-RU"/>
        </a:p>
      </dgm:t>
    </dgm:pt>
    <dgm:pt modelId="{70983692-3D96-45D1-84E1-EFEE119CD263}" type="pres">
      <dgm:prSet presAssocID="{815A875F-C3F0-4168-86BA-A7FB96005794}" presName="radial" presStyleCnt="0">
        <dgm:presLayoutVars>
          <dgm:animLvl val="ctr"/>
        </dgm:presLayoutVars>
      </dgm:prSet>
      <dgm:spPr/>
    </dgm:pt>
    <dgm:pt modelId="{35EAC2E9-A996-4C6F-954B-74850B92A4D3}" type="pres">
      <dgm:prSet presAssocID="{A5D4F0B9-0AF6-4E52-88C5-73488B5BDF91}" presName="centerShape" presStyleLbl="vennNode1" presStyleIdx="0" presStyleCnt="5" custLinFactNeighborX="-9320" custLinFactNeighborY="1481"/>
      <dgm:spPr/>
      <dgm:t>
        <a:bodyPr/>
        <a:lstStyle/>
        <a:p>
          <a:endParaRPr lang="ru-RU"/>
        </a:p>
      </dgm:t>
    </dgm:pt>
    <dgm:pt modelId="{73335722-E5C2-4A81-B75D-B242E47AF0FE}" type="pres">
      <dgm:prSet presAssocID="{65F71E00-8A85-4741-82F4-BD572AD3CCC8}" presName="node" presStyleLbl="vennNode1" presStyleIdx="1" presStyleCnt="5" custScaleX="107570" custScaleY="107574" custRadScaleRad="117676" custRadScaleInc="-113302">
        <dgm:presLayoutVars>
          <dgm:bulletEnabled val="1"/>
        </dgm:presLayoutVars>
      </dgm:prSet>
      <dgm:spPr/>
      <dgm:t>
        <a:bodyPr/>
        <a:lstStyle/>
        <a:p>
          <a:endParaRPr lang="ru-RU"/>
        </a:p>
      </dgm:t>
    </dgm:pt>
    <dgm:pt modelId="{2C09FCE7-B1F9-445F-85A1-2970FC63BA60}" type="pres">
      <dgm:prSet presAssocID="{3626DE74-CD3C-414F-B557-FFE237BA4C4A}" presName="node" presStyleLbl="vennNode1" presStyleIdx="2" presStyleCnt="5" custScaleX="110441" custScaleY="116597" custRadScaleRad="90884" custRadScaleInc="-66333">
        <dgm:presLayoutVars>
          <dgm:bulletEnabled val="1"/>
        </dgm:presLayoutVars>
      </dgm:prSet>
      <dgm:spPr/>
      <dgm:t>
        <a:bodyPr/>
        <a:lstStyle/>
        <a:p>
          <a:endParaRPr lang="ru-RU"/>
        </a:p>
      </dgm:t>
    </dgm:pt>
    <dgm:pt modelId="{1D65E626-AEA5-45E6-8A49-D431EAD53139}" type="pres">
      <dgm:prSet presAssocID="{6939444D-C2B7-46A9-A1D0-5AD6D9431049}" presName="node" presStyleLbl="vennNode1" presStyleIdx="3" presStyleCnt="5" custScaleX="137861" custScaleY="131883" custRadScaleRad="93380" custRadScaleInc="-69021">
        <dgm:presLayoutVars>
          <dgm:bulletEnabled val="1"/>
        </dgm:presLayoutVars>
      </dgm:prSet>
      <dgm:spPr/>
      <dgm:t>
        <a:bodyPr/>
        <a:lstStyle/>
        <a:p>
          <a:endParaRPr lang="ru-RU"/>
        </a:p>
      </dgm:t>
    </dgm:pt>
    <dgm:pt modelId="{CBAA3289-EE48-416E-8E04-D2F6F1DAF2E7}" type="pres">
      <dgm:prSet presAssocID="{EFE5BD85-C38C-436D-948F-CA975258549B}" presName="node" presStyleLbl="vennNode1" presStyleIdx="4" presStyleCnt="5" custScaleX="107572" custScaleY="112004" custRadScaleRad="107372" custRadScaleInc="55872">
        <dgm:presLayoutVars>
          <dgm:bulletEnabled val="1"/>
        </dgm:presLayoutVars>
      </dgm:prSet>
      <dgm:spPr/>
      <dgm:t>
        <a:bodyPr/>
        <a:lstStyle/>
        <a:p>
          <a:endParaRPr lang="ru-RU"/>
        </a:p>
      </dgm:t>
    </dgm:pt>
  </dgm:ptLst>
  <dgm:cxnLst>
    <dgm:cxn modelId="{59243EDD-CBF2-4142-812C-CD6DBD8D5B61}" type="presOf" srcId="{815A875F-C3F0-4168-86BA-A7FB96005794}" destId="{C1FBA43D-F0D3-47EB-9EAC-D11B9302648D}" srcOrd="0" destOrd="0" presId="urn:microsoft.com/office/officeart/2005/8/layout/radial3"/>
    <dgm:cxn modelId="{BB8E9BB7-8923-4E52-A75D-44BB8DB2A08D}" srcId="{815A875F-C3F0-4168-86BA-A7FB96005794}" destId="{F0B57CC1-765A-41AA-BDD7-CF6BBB197656}" srcOrd="1" destOrd="0" parTransId="{C31A15C7-90DE-4E4E-8877-2D25E9C81BDE}" sibTransId="{CA53D751-6A05-4CC2-A581-98E2BC6CD54A}"/>
    <dgm:cxn modelId="{8DC8C62A-D23D-437D-9A94-E699F722B3E2}" srcId="{A5D4F0B9-0AF6-4E52-88C5-73488B5BDF91}" destId="{65F71E00-8A85-4741-82F4-BD572AD3CCC8}" srcOrd="0" destOrd="0" parTransId="{26A6992E-582B-422E-9541-E06A46011A31}" sibTransId="{BED19DB1-0C51-4C6C-BCF2-1106FCD2236C}"/>
    <dgm:cxn modelId="{BD475F20-2B7E-4530-A602-2B53B465BA28}" type="presOf" srcId="{EFE5BD85-C38C-436D-948F-CA975258549B}" destId="{CBAA3289-EE48-416E-8E04-D2F6F1DAF2E7}" srcOrd="0" destOrd="0" presId="urn:microsoft.com/office/officeart/2005/8/layout/radial3"/>
    <dgm:cxn modelId="{AEFF60E5-1365-4E1B-B3D4-DE9C2BAE51A2}" srcId="{A5D4F0B9-0AF6-4E52-88C5-73488B5BDF91}" destId="{3626DE74-CD3C-414F-B557-FFE237BA4C4A}" srcOrd="1" destOrd="0" parTransId="{BA3E4F38-5A5B-4A3C-8C20-F77CD61D7311}" sibTransId="{EDC6071A-3755-49CB-AD21-163E93E23B11}"/>
    <dgm:cxn modelId="{844BCCB0-126A-4012-BEEF-CC24A707E38B}" type="presOf" srcId="{6939444D-C2B7-46A9-A1D0-5AD6D9431049}" destId="{1D65E626-AEA5-45E6-8A49-D431EAD53139}" srcOrd="0" destOrd="0" presId="urn:microsoft.com/office/officeart/2005/8/layout/radial3"/>
    <dgm:cxn modelId="{8368FF70-5191-4A28-9BAB-92D7CE0630FA}" srcId="{A5D4F0B9-0AF6-4E52-88C5-73488B5BDF91}" destId="{6939444D-C2B7-46A9-A1D0-5AD6D9431049}" srcOrd="2" destOrd="0" parTransId="{3A01770E-6458-469C-B426-20C28710D89F}" sibTransId="{83790F0C-A058-4F61-A3E3-8B6F36B35995}"/>
    <dgm:cxn modelId="{A3413AA7-A003-466A-B2DE-23C9D8095193}" type="presOf" srcId="{A5D4F0B9-0AF6-4E52-88C5-73488B5BDF91}" destId="{35EAC2E9-A996-4C6F-954B-74850B92A4D3}" srcOrd="0" destOrd="0" presId="urn:microsoft.com/office/officeart/2005/8/layout/radial3"/>
    <dgm:cxn modelId="{69669334-803F-4A55-B775-0A2E20C24C87}" srcId="{815A875F-C3F0-4168-86BA-A7FB96005794}" destId="{1D843EF2-D96C-413F-B757-433E917B9CD3}" srcOrd="2" destOrd="0" parTransId="{410FA96A-E05D-4850-ACDD-AE5980630C92}" sibTransId="{AA32643D-670D-4019-92B7-8B8881CA5CB3}"/>
    <dgm:cxn modelId="{89B46253-ED82-4EAD-AAD9-80E5972903FB}" type="presOf" srcId="{3626DE74-CD3C-414F-B557-FFE237BA4C4A}" destId="{2C09FCE7-B1F9-445F-85A1-2970FC63BA60}" srcOrd="0" destOrd="0" presId="urn:microsoft.com/office/officeart/2005/8/layout/radial3"/>
    <dgm:cxn modelId="{343216BD-95C9-479D-8EC8-064B8559EC9B}" srcId="{815A875F-C3F0-4168-86BA-A7FB96005794}" destId="{A5D4F0B9-0AF6-4E52-88C5-73488B5BDF91}" srcOrd="0" destOrd="0" parTransId="{DA5B04B1-3533-4058-B0BC-8F2E76A10331}" sibTransId="{29D39F88-143A-4164-B567-4FC8777070E5}"/>
    <dgm:cxn modelId="{E1F30BBC-F09A-40C1-B0C3-88D7FC0CAF32}" srcId="{A5D4F0B9-0AF6-4E52-88C5-73488B5BDF91}" destId="{EFE5BD85-C38C-436D-948F-CA975258549B}" srcOrd="3" destOrd="0" parTransId="{70B48442-F295-4698-A728-C5A79A4F9BC6}" sibTransId="{3825D0B6-AC87-4A51-8645-92D8A3B8ADF1}"/>
    <dgm:cxn modelId="{A550F166-DE9A-4D58-A45A-6AECB46F31D2}" type="presOf" srcId="{65F71E00-8A85-4741-82F4-BD572AD3CCC8}" destId="{73335722-E5C2-4A81-B75D-B242E47AF0FE}" srcOrd="0" destOrd="0" presId="urn:microsoft.com/office/officeart/2005/8/layout/radial3"/>
    <dgm:cxn modelId="{0803E9F3-75F5-49A8-A962-4222D568AC23}" type="presParOf" srcId="{C1FBA43D-F0D3-47EB-9EAC-D11B9302648D}" destId="{70983692-3D96-45D1-84E1-EFEE119CD263}" srcOrd="0" destOrd="0" presId="urn:microsoft.com/office/officeart/2005/8/layout/radial3"/>
    <dgm:cxn modelId="{F82B688D-AE9C-429E-B958-993115B5ECED}" type="presParOf" srcId="{70983692-3D96-45D1-84E1-EFEE119CD263}" destId="{35EAC2E9-A996-4C6F-954B-74850B92A4D3}" srcOrd="0" destOrd="0" presId="urn:microsoft.com/office/officeart/2005/8/layout/radial3"/>
    <dgm:cxn modelId="{47133A55-D597-4813-8BFC-61350FC47C1B}" type="presParOf" srcId="{70983692-3D96-45D1-84E1-EFEE119CD263}" destId="{73335722-E5C2-4A81-B75D-B242E47AF0FE}" srcOrd="1" destOrd="0" presId="urn:microsoft.com/office/officeart/2005/8/layout/radial3"/>
    <dgm:cxn modelId="{0EAC1188-5E77-403F-813D-9251ACFB8278}" type="presParOf" srcId="{70983692-3D96-45D1-84E1-EFEE119CD263}" destId="{2C09FCE7-B1F9-445F-85A1-2970FC63BA60}" srcOrd="2" destOrd="0" presId="urn:microsoft.com/office/officeart/2005/8/layout/radial3"/>
    <dgm:cxn modelId="{80A171B3-57B6-4BF6-9580-6B630BA04E27}" type="presParOf" srcId="{70983692-3D96-45D1-84E1-EFEE119CD263}" destId="{1D65E626-AEA5-45E6-8A49-D431EAD53139}" srcOrd="3" destOrd="0" presId="urn:microsoft.com/office/officeart/2005/8/layout/radial3"/>
    <dgm:cxn modelId="{0A23F21A-6769-4E77-8F99-717B74E42C9F}" type="presParOf" srcId="{70983692-3D96-45D1-84E1-EFEE119CD263}" destId="{CBAA3289-EE48-416E-8E04-D2F6F1DAF2E7}" srcOrd="4"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40214A9-843B-49DA-9DC1-F53D9E7ACCEC}"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ru-RU"/>
        </a:p>
      </dgm:t>
    </dgm:pt>
    <dgm:pt modelId="{04CEA353-05A1-4017-AF1E-D7BD249EAB5A}">
      <dgm:prSet phldrT="[Текст]" custT="1"/>
      <dgm:spPr>
        <a:solidFill>
          <a:srgbClr val="00B0F0"/>
        </a:solidFill>
        <a:ln>
          <a:solidFill>
            <a:srgbClr val="002060"/>
          </a:solidFill>
        </a:ln>
      </dgm:spPr>
      <dgm:t>
        <a:bodyPr/>
        <a:lstStyle/>
        <a:p>
          <a:r>
            <a:rPr lang="ru-RU" sz="1600" dirty="0" smtClean="0">
              <a:solidFill>
                <a:srgbClr val="002060"/>
              </a:solidFill>
              <a:latin typeface="Arial Black" pitchFamily="34" charset="0"/>
            </a:rPr>
            <a:t>Стоимость жизни</a:t>
          </a:r>
          <a:endParaRPr lang="ru-RU" sz="1600" dirty="0">
            <a:solidFill>
              <a:srgbClr val="002060"/>
            </a:solidFill>
            <a:latin typeface="Arial Black" pitchFamily="34" charset="0"/>
          </a:endParaRPr>
        </a:p>
      </dgm:t>
    </dgm:pt>
    <dgm:pt modelId="{8C48BAD3-DB14-40EF-A3AB-421531A839A3}" type="parTrans" cxnId="{93D0A55D-D192-4D4F-9AA8-E07044318622}">
      <dgm:prSet/>
      <dgm:spPr/>
      <dgm:t>
        <a:bodyPr/>
        <a:lstStyle/>
        <a:p>
          <a:endParaRPr lang="ru-RU"/>
        </a:p>
      </dgm:t>
    </dgm:pt>
    <dgm:pt modelId="{017C2F49-9995-4425-BC0B-912DF5AB736A}" type="sibTrans" cxnId="{93D0A55D-D192-4D4F-9AA8-E07044318622}">
      <dgm:prSet/>
      <dgm:spPr/>
      <dgm:t>
        <a:bodyPr/>
        <a:lstStyle/>
        <a:p>
          <a:endParaRPr lang="ru-RU"/>
        </a:p>
      </dgm:t>
    </dgm:pt>
    <dgm:pt modelId="{BF0160A0-96F0-4113-847F-873323CF7DE1}">
      <dgm:prSet phldrT="[Текст]" custT="1"/>
      <dgm:spPr>
        <a:solidFill>
          <a:srgbClr val="00B0F0"/>
        </a:solidFill>
        <a:ln>
          <a:solidFill>
            <a:srgbClr val="002060"/>
          </a:solidFill>
        </a:ln>
      </dgm:spPr>
      <dgm:t>
        <a:bodyPr/>
        <a:lstStyle/>
        <a:p>
          <a:r>
            <a:rPr lang="ru-RU" sz="1400" dirty="0" smtClean="0">
              <a:solidFill>
                <a:srgbClr val="002060"/>
              </a:solidFill>
              <a:latin typeface="Arial Black" pitchFamily="34" charset="0"/>
              <a:cs typeface="Arial" pitchFamily="34" charset="0"/>
            </a:rPr>
            <a:t>Спрос и предложение</a:t>
          </a:r>
          <a:endParaRPr lang="ru-RU" sz="1400" dirty="0">
            <a:solidFill>
              <a:srgbClr val="002060"/>
            </a:solidFill>
            <a:latin typeface="Arial Black" pitchFamily="34" charset="0"/>
            <a:cs typeface="Arial" pitchFamily="34" charset="0"/>
          </a:endParaRPr>
        </a:p>
      </dgm:t>
    </dgm:pt>
    <dgm:pt modelId="{CCD127D9-DAC9-41E6-8675-CE3FD2EDFED1}" type="parTrans" cxnId="{56214583-B995-4161-80DF-B3968A04468F}">
      <dgm:prSet/>
      <dgm:spPr/>
      <dgm:t>
        <a:bodyPr/>
        <a:lstStyle/>
        <a:p>
          <a:endParaRPr lang="ru-RU"/>
        </a:p>
      </dgm:t>
    </dgm:pt>
    <dgm:pt modelId="{BF80CC51-E390-4A78-8BAD-3FD118411C76}" type="sibTrans" cxnId="{56214583-B995-4161-80DF-B3968A04468F}">
      <dgm:prSet/>
      <dgm:spPr/>
      <dgm:t>
        <a:bodyPr/>
        <a:lstStyle/>
        <a:p>
          <a:endParaRPr lang="ru-RU"/>
        </a:p>
      </dgm:t>
    </dgm:pt>
    <dgm:pt modelId="{84EBCE6B-E356-44CD-9AF1-BC17D6D1C134}">
      <dgm:prSet phldrT="[Текст]" custT="1"/>
      <dgm:spPr>
        <a:solidFill>
          <a:srgbClr val="00B0F0"/>
        </a:solidFill>
        <a:ln>
          <a:solidFill>
            <a:srgbClr val="002060"/>
          </a:solidFill>
        </a:ln>
      </dgm:spPr>
      <dgm:t>
        <a:bodyPr/>
        <a:lstStyle/>
        <a:p>
          <a:r>
            <a:rPr lang="ru-RU" sz="1400" dirty="0" smtClean="0">
              <a:solidFill>
                <a:srgbClr val="002060"/>
              </a:solidFill>
              <a:latin typeface="Arial Black" pitchFamily="34" charset="0"/>
            </a:rPr>
            <a:t>Конкуренция и конкурентоспособность</a:t>
          </a:r>
          <a:endParaRPr lang="ru-RU" sz="1400" dirty="0">
            <a:solidFill>
              <a:srgbClr val="002060"/>
            </a:solidFill>
            <a:latin typeface="Arial Black" pitchFamily="34" charset="0"/>
          </a:endParaRPr>
        </a:p>
      </dgm:t>
    </dgm:pt>
    <dgm:pt modelId="{BDA780A2-6534-4E6B-B16A-7653D382A9D4}" type="parTrans" cxnId="{A2850113-2578-4A2A-897A-B4FFC0A8797B}">
      <dgm:prSet/>
      <dgm:spPr/>
      <dgm:t>
        <a:bodyPr/>
        <a:lstStyle/>
        <a:p>
          <a:endParaRPr lang="ru-RU"/>
        </a:p>
      </dgm:t>
    </dgm:pt>
    <dgm:pt modelId="{71D9A75A-801B-43DB-92A9-4ED401AA9FB6}" type="sibTrans" cxnId="{A2850113-2578-4A2A-897A-B4FFC0A8797B}">
      <dgm:prSet/>
      <dgm:spPr/>
      <dgm:t>
        <a:bodyPr/>
        <a:lstStyle/>
        <a:p>
          <a:endParaRPr lang="ru-RU"/>
        </a:p>
      </dgm:t>
    </dgm:pt>
    <dgm:pt modelId="{CFBE9A7F-A4D6-49EC-9F4B-75B4A95E7B73}">
      <dgm:prSet phldrT="[Текст]" phldr="1"/>
      <dgm:spPr>
        <a:noFill/>
      </dgm:spPr>
      <dgm:t>
        <a:bodyPr/>
        <a:lstStyle/>
        <a:p>
          <a:endParaRPr lang="ru-RU" dirty="0"/>
        </a:p>
      </dgm:t>
    </dgm:pt>
    <dgm:pt modelId="{53FB57A4-CA37-4F7F-AE09-0B33CF048FC0}" type="sibTrans" cxnId="{4D6C9CCE-190E-4C6E-BE3B-1257E5421FFA}">
      <dgm:prSet/>
      <dgm:spPr/>
      <dgm:t>
        <a:bodyPr/>
        <a:lstStyle/>
        <a:p>
          <a:endParaRPr lang="ru-RU"/>
        </a:p>
      </dgm:t>
    </dgm:pt>
    <dgm:pt modelId="{13A1F2A8-AB86-47B8-AB82-4DC56D6C07C9}" type="parTrans" cxnId="{4D6C9CCE-190E-4C6E-BE3B-1257E5421FFA}">
      <dgm:prSet/>
      <dgm:spPr/>
      <dgm:t>
        <a:bodyPr/>
        <a:lstStyle/>
        <a:p>
          <a:endParaRPr lang="ru-RU"/>
        </a:p>
      </dgm:t>
    </dgm:pt>
    <dgm:pt modelId="{D88F4713-5467-4FAE-B6E1-35EC9500997B}" type="pres">
      <dgm:prSet presAssocID="{740214A9-843B-49DA-9DC1-F53D9E7ACCEC}" presName="Name0" presStyleCnt="0">
        <dgm:presLayoutVars>
          <dgm:chMax val="4"/>
          <dgm:resizeHandles val="exact"/>
        </dgm:presLayoutVars>
      </dgm:prSet>
      <dgm:spPr/>
      <dgm:t>
        <a:bodyPr/>
        <a:lstStyle/>
        <a:p>
          <a:endParaRPr lang="ru-RU"/>
        </a:p>
      </dgm:t>
    </dgm:pt>
    <dgm:pt modelId="{3F6FCF48-39DB-40E9-8EBA-74110CC005D4}" type="pres">
      <dgm:prSet presAssocID="{740214A9-843B-49DA-9DC1-F53D9E7ACCEC}" presName="ellipse" presStyleLbl="trBgShp" presStyleIdx="0" presStyleCnt="1" custScaleX="34885" custScaleY="92499" custLinFactNeighborX="15409" custLinFactNeighborY="-48456"/>
      <dgm:spPr>
        <a:solidFill>
          <a:srgbClr val="00B0F0"/>
        </a:solidFill>
        <a:ln>
          <a:solidFill>
            <a:srgbClr val="002060"/>
          </a:solidFill>
        </a:ln>
      </dgm:spPr>
      <dgm:t>
        <a:bodyPr/>
        <a:lstStyle/>
        <a:p>
          <a:endParaRPr lang="ru-RU"/>
        </a:p>
      </dgm:t>
    </dgm:pt>
    <dgm:pt modelId="{0E08C60F-76A9-4788-A72A-B060B100A689}" type="pres">
      <dgm:prSet presAssocID="{740214A9-843B-49DA-9DC1-F53D9E7ACCEC}" presName="arrow1" presStyleLbl="fgShp" presStyleIdx="0" presStyleCnt="1" custFlipVert="0" custFlipHor="1" custScaleX="19915" custScaleY="16001" custLinFactX="76988" custLinFactNeighborX="100000" custLinFactNeighborY="1248"/>
      <dgm:spPr>
        <a:noFill/>
      </dgm:spPr>
    </dgm:pt>
    <dgm:pt modelId="{AE456558-ACAF-4103-BC79-00DAE0FC79CC}" type="pres">
      <dgm:prSet presAssocID="{740214A9-843B-49DA-9DC1-F53D9E7ACCEC}" presName="rectangle" presStyleLbl="revTx" presStyleIdx="0" presStyleCnt="1" custFlipHor="0" custScaleX="2295" custScaleY="3556">
        <dgm:presLayoutVars>
          <dgm:bulletEnabled val="1"/>
        </dgm:presLayoutVars>
      </dgm:prSet>
      <dgm:spPr/>
      <dgm:t>
        <a:bodyPr/>
        <a:lstStyle/>
        <a:p>
          <a:endParaRPr lang="ru-RU"/>
        </a:p>
      </dgm:t>
    </dgm:pt>
    <dgm:pt modelId="{8A1C023E-3714-438C-8E05-75328A3406CE}" type="pres">
      <dgm:prSet presAssocID="{BF0160A0-96F0-4113-847F-873323CF7DE1}" presName="item1" presStyleLbl="node1" presStyleIdx="0" presStyleCnt="3" custScaleX="115078" custScaleY="100090" custLinFactY="-51091" custLinFactNeighborX="-60264" custLinFactNeighborY="-100000">
        <dgm:presLayoutVars>
          <dgm:bulletEnabled val="1"/>
        </dgm:presLayoutVars>
      </dgm:prSet>
      <dgm:spPr/>
      <dgm:t>
        <a:bodyPr/>
        <a:lstStyle/>
        <a:p>
          <a:endParaRPr lang="ru-RU"/>
        </a:p>
      </dgm:t>
    </dgm:pt>
    <dgm:pt modelId="{44BD4A6E-A2EF-488A-B1A6-E9BE093C3088}" type="pres">
      <dgm:prSet presAssocID="{84EBCE6B-E356-44CD-9AF1-BC17D6D1C134}" presName="item2" presStyleLbl="node1" presStyleIdx="1" presStyleCnt="3" custScaleX="81594" custScaleY="84244" custLinFactNeighborX="29294" custLinFactNeighborY="-14295">
        <dgm:presLayoutVars>
          <dgm:bulletEnabled val="1"/>
        </dgm:presLayoutVars>
      </dgm:prSet>
      <dgm:spPr/>
      <dgm:t>
        <a:bodyPr/>
        <a:lstStyle/>
        <a:p>
          <a:endParaRPr lang="ru-RU"/>
        </a:p>
      </dgm:t>
    </dgm:pt>
    <dgm:pt modelId="{3A9FDD85-C285-468F-B38C-B58D5FEDC267}" type="pres">
      <dgm:prSet presAssocID="{CFBE9A7F-A4D6-49EC-9F4B-75B4A95E7B73}" presName="item3" presStyleLbl="node1" presStyleIdx="2" presStyleCnt="3" custLinFactNeighborX="84833" custLinFactNeighborY="13087">
        <dgm:presLayoutVars>
          <dgm:bulletEnabled val="1"/>
        </dgm:presLayoutVars>
      </dgm:prSet>
      <dgm:spPr/>
      <dgm:t>
        <a:bodyPr/>
        <a:lstStyle/>
        <a:p>
          <a:endParaRPr lang="ru-RU"/>
        </a:p>
      </dgm:t>
    </dgm:pt>
    <dgm:pt modelId="{C754AA37-5598-4EB0-B91C-21BC77045DED}" type="pres">
      <dgm:prSet presAssocID="{740214A9-843B-49DA-9DC1-F53D9E7ACCEC}" presName="funnel" presStyleLbl="trAlignAcc1" presStyleIdx="0" presStyleCnt="1" custScaleX="103949" custScaleY="113999" custLinFactNeighborX="21529" custLinFactNeighborY="11507"/>
      <dgm:spPr>
        <a:solidFill>
          <a:srgbClr val="7030A0">
            <a:alpha val="40000"/>
          </a:srgbClr>
        </a:solidFill>
      </dgm:spPr>
    </dgm:pt>
  </dgm:ptLst>
  <dgm:cxnLst>
    <dgm:cxn modelId="{6C1B401A-1F91-4CCA-8680-DD8692141249}" type="presOf" srcId="{84EBCE6B-E356-44CD-9AF1-BC17D6D1C134}" destId="{8A1C023E-3714-438C-8E05-75328A3406CE}" srcOrd="0" destOrd="0" presId="urn:microsoft.com/office/officeart/2005/8/layout/funnel1"/>
    <dgm:cxn modelId="{734564A4-9B86-42F4-8FE1-C031DF04D6E2}" type="presOf" srcId="{CFBE9A7F-A4D6-49EC-9F4B-75B4A95E7B73}" destId="{AE456558-ACAF-4103-BC79-00DAE0FC79CC}" srcOrd="0" destOrd="0" presId="urn:microsoft.com/office/officeart/2005/8/layout/funnel1"/>
    <dgm:cxn modelId="{F7F39541-7206-4F8B-8B7E-F5AB351DFDDA}" type="presOf" srcId="{04CEA353-05A1-4017-AF1E-D7BD249EAB5A}" destId="{3A9FDD85-C285-468F-B38C-B58D5FEDC267}" srcOrd="0" destOrd="0" presId="urn:microsoft.com/office/officeart/2005/8/layout/funnel1"/>
    <dgm:cxn modelId="{4D6C9CCE-190E-4C6E-BE3B-1257E5421FFA}" srcId="{740214A9-843B-49DA-9DC1-F53D9E7ACCEC}" destId="{CFBE9A7F-A4D6-49EC-9F4B-75B4A95E7B73}" srcOrd="3" destOrd="0" parTransId="{13A1F2A8-AB86-47B8-AB82-4DC56D6C07C9}" sibTransId="{53FB57A4-CA37-4F7F-AE09-0B33CF048FC0}"/>
    <dgm:cxn modelId="{EF803948-E18F-471E-AC92-377353295C27}" type="presOf" srcId="{BF0160A0-96F0-4113-847F-873323CF7DE1}" destId="{44BD4A6E-A2EF-488A-B1A6-E9BE093C3088}" srcOrd="0" destOrd="0" presId="urn:microsoft.com/office/officeart/2005/8/layout/funnel1"/>
    <dgm:cxn modelId="{93D0A55D-D192-4D4F-9AA8-E07044318622}" srcId="{740214A9-843B-49DA-9DC1-F53D9E7ACCEC}" destId="{04CEA353-05A1-4017-AF1E-D7BD249EAB5A}" srcOrd="0" destOrd="0" parTransId="{8C48BAD3-DB14-40EF-A3AB-421531A839A3}" sibTransId="{017C2F49-9995-4425-BC0B-912DF5AB736A}"/>
    <dgm:cxn modelId="{34CF37EF-A37E-48D9-B9D3-D41F6F712B54}" type="presOf" srcId="{740214A9-843B-49DA-9DC1-F53D9E7ACCEC}" destId="{D88F4713-5467-4FAE-B6E1-35EC9500997B}" srcOrd="0" destOrd="0" presId="urn:microsoft.com/office/officeart/2005/8/layout/funnel1"/>
    <dgm:cxn modelId="{A2850113-2578-4A2A-897A-B4FFC0A8797B}" srcId="{740214A9-843B-49DA-9DC1-F53D9E7ACCEC}" destId="{84EBCE6B-E356-44CD-9AF1-BC17D6D1C134}" srcOrd="2" destOrd="0" parTransId="{BDA780A2-6534-4E6B-B16A-7653D382A9D4}" sibTransId="{71D9A75A-801B-43DB-92A9-4ED401AA9FB6}"/>
    <dgm:cxn modelId="{56214583-B995-4161-80DF-B3968A04468F}" srcId="{740214A9-843B-49DA-9DC1-F53D9E7ACCEC}" destId="{BF0160A0-96F0-4113-847F-873323CF7DE1}" srcOrd="1" destOrd="0" parTransId="{CCD127D9-DAC9-41E6-8675-CE3FD2EDFED1}" sibTransId="{BF80CC51-E390-4A78-8BAD-3FD118411C76}"/>
    <dgm:cxn modelId="{2007DE16-A130-4EE6-8D3A-AFADAF26AE21}" type="presParOf" srcId="{D88F4713-5467-4FAE-B6E1-35EC9500997B}" destId="{3F6FCF48-39DB-40E9-8EBA-74110CC005D4}" srcOrd="0" destOrd="0" presId="urn:microsoft.com/office/officeart/2005/8/layout/funnel1"/>
    <dgm:cxn modelId="{CCF036A5-27F4-47A2-81A9-47DCD001711C}" type="presParOf" srcId="{D88F4713-5467-4FAE-B6E1-35EC9500997B}" destId="{0E08C60F-76A9-4788-A72A-B060B100A689}" srcOrd="1" destOrd="0" presId="urn:microsoft.com/office/officeart/2005/8/layout/funnel1"/>
    <dgm:cxn modelId="{476149C7-B011-4652-8C2B-0460984EFA5F}" type="presParOf" srcId="{D88F4713-5467-4FAE-B6E1-35EC9500997B}" destId="{AE456558-ACAF-4103-BC79-00DAE0FC79CC}" srcOrd="2" destOrd="0" presId="urn:microsoft.com/office/officeart/2005/8/layout/funnel1"/>
    <dgm:cxn modelId="{52C3F47F-6C27-40D5-9895-F1EE287A0FBA}" type="presParOf" srcId="{D88F4713-5467-4FAE-B6E1-35EC9500997B}" destId="{8A1C023E-3714-438C-8E05-75328A3406CE}" srcOrd="3" destOrd="0" presId="urn:microsoft.com/office/officeart/2005/8/layout/funnel1"/>
    <dgm:cxn modelId="{F9225815-5970-4D1E-845F-88758498846D}" type="presParOf" srcId="{D88F4713-5467-4FAE-B6E1-35EC9500997B}" destId="{44BD4A6E-A2EF-488A-B1A6-E9BE093C3088}" srcOrd="4" destOrd="0" presId="urn:microsoft.com/office/officeart/2005/8/layout/funnel1"/>
    <dgm:cxn modelId="{0A155F8F-AED0-4252-9D94-991D8AA1F7BB}" type="presParOf" srcId="{D88F4713-5467-4FAE-B6E1-35EC9500997B}" destId="{3A9FDD85-C285-468F-B38C-B58D5FEDC267}" srcOrd="5" destOrd="0" presId="urn:microsoft.com/office/officeart/2005/8/layout/funnel1"/>
    <dgm:cxn modelId="{C876970C-47C4-4BCB-8D14-47D8283DA338}" type="presParOf" srcId="{D88F4713-5467-4FAE-B6E1-35EC9500997B}" destId="{C754AA37-5598-4EB0-B91C-21BC77045DED}" srcOrd="6" destOrd="0" presId="urn:microsoft.com/office/officeart/2005/8/layout/funnel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D4B8E9F-EB6C-4ED8-B2A2-709EF73A2B07}" type="doc">
      <dgm:prSet loTypeId="urn:microsoft.com/office/officeart/2008/layout/VerticalCircleList" loCatId="list" qsTypeId="urn:microsoft.com/office/officeart/2005/8/quickstyle/simple1" qsCatId="simple" csTypeId="urn:microsoft.com/office/officeart/2005/8/colors/accent1_2" csCatId="accent1" phldr="1"/>
      <dgm:spPr/>
      <dgm:t>
        <a:bodyPr/>
        <a:lstStyle/>
        <a:p>
          <a:endParaRPr lang="ru-RU"/>
        </a:p>
      </dgm:t>
    </dgm:pt>
    <dgm:pt modelId="{082E5496-35A7-4069-A421-1FD9F013C042}">
      <dgm:prSet phldrT="[Текст]" custT="1"/>
      <dgm:spPr/>
      <dgm:t>
        <a:bodyPr/>
        <a:lstStyle/>
        <a:p>
          <a:pPr algn="ctr"/>
          <a:r>
            <a:rPr lang="ru-RU" sz="1400" dirty="0" smtClean="0">
              <a:solidFill>
                <a:srgbClr val="FF0000"/>
              </a:solidFill>
              <a:latin typeface="Arial Black" pitchFamily="34" charset="0"/>
            </a:rPr>
            <a:t>ПОТРЕБИТЕЛЬСКАЯ</a:t>
          </a:r>
          <a:r>
            <a:rPr lang="ru-RU" sz="1400" dirty="0" smtClean="0">
              <a:solidFill>
                <a:srgbClr val="002060"/>
              </a:solidFill>
              <a:latin typeface="Arial Black" pitchFamily="34" charset="0"/>
            </a:rPr>
            <a:t> </a:t>
          </a:r>
          <a:r>
            <a:rPr lang="ru-RU" sz="1400" dirty="0" smtClean="0">
              <a:solidFill>
                <a:srgbClr val="FF0000"/>
              </a:solidFill>
              <a:latin typeface="Arial Black" pitchFamily="34" charset="0"/>
            </a:rPr>
            <a:t>КОРЗИНА – </a:t>
          </a:r>
          <a:r>
            <a:rPr lang="ru-RU" sz="1400" dirty="0" smtClean="0">
              <a:solidFill>
                <a:srgbClr val="002060"/>
              </a:solidFill>
              <a:latin typeface="Arial Black" pitchFamily="34" charset="0"/>
            </a:rPr>
            <a:t>фактический и нормативный набор продуктов, товаров, услуг в расчете на душу, и суммарную стоимость </a:t>
          </a:r>
          <a:r>
            <a:rPr lang="ru-RU" sz="1600" dirty="0" smtClean="0">
              <a:solidFill>
                <a:srgbClr val="002060"/>
              </a:solidFill>
              <a:latin typeface="Arial Black" pitchFamily="34" charset="0"/>
            </a:rPr>
            <a:t>его приобретения</a:t>
          </a:r>
          <a:endParaRPr lang="ru-RU" sz="1600" dirty="0">
            <a:solidFill>
              <a:srgbClr val="002060"/>
            </a:solidFill>
            <a:latin typeface="Arial Black" pitchFamily="34" charset="0"/>
          </a:endParaRPr>
        </a:p>
      </dgm:t>
    </dgm:pt>
    <dgm:pt modelId="{47485CEB-7188-4099-BF1B-248C72454C9D}" type="parTrans" cxnId="{06F78885-07F1-4E48-AD97-40BEC55D252E}">
      <dgm:prSet/>
      <dgm:spPr/>
      <dgm:t>
        <a:bodyPr/>
        <a:lstStyle/>
        <a:p>
          <a:endParaRPr lang="ru-RU"/>
        </a:p>
      </dgm:t>
    </dgm:pt>
    <dgm:pt modelId="{40E1B43E-82DF-4CF6-B982-B02DE67DB6C7}" type="sibTrans" cxnId="{06F78885-07F1-4E48-AD97-40BEC55D252E}">
      <dgm:prSet/>
      <dgm:spPr/>
      <dgm:t>
        <a:bodyPr/>
        <a:lstStyle/>
        <a:p>
          <a:endParaRPr lang="ru-RU"/>
        </a:p>
      </dgm:t>
    </dgm:pt>
    <dgm:pt modelId="{6AB0A28C-9449-4FCC-8529-27F8C7A9845F}">
      <dgm:prSet phldrT="[Текст]" custT="1"/>
      <dgm:spPr/>
      <dgm:t>
        <a:bodyPr/>
        <a:lstStyle/>
        <a:p>
          <a:r>
            <a:rPr lang="ru-RU" sz="1400" dirty="0" smtClean="0">
              <a:solidFill>
                <a:srgbClr val="FF0000"/>
              </a:solidFill>
              <a:latin typeface="Arial Black" pitchFamily="34" charset="0"/>
            </a:rPr>
            <a:t>Факторы: </a:t>
          </a:r>
          <a:r>
            <a:rPr lang="ru-RU" sz="1400" dirty="0" smtClean="0">
              <a:solidFill>
                <a:srgbClr val="002060"/>
              </a:solidFill>
              <a:latin typeface="Arial Black" pitchFamily="34" charset="0"/>
            </a:rPr>
            <a:t>Состояние экономики, уровень доходов населения, демографические признаки, фактор территории, традиции</a:t>
          </a:r>
          <a:r>
            <a:rPr lang="ru-RU" sz="1600" dirty="0" smtClean="0">
              <a:solidFill>
                <a:srgbClr val="002060"/>
              </a:solidFill>
              <a:latin typeface="Arial Black" pitchFamily="34" charset="0"/>
            </a:rPr>
            <a:t>.</a:t>
          </a:r>
          <a:endParaRPr lang="ru-RU" sz="1600" dirty="0">
            <a:solidFill>
              <a:srgbClr val="002060"/>
            </a:solidFill>
            <a:latin typeface="Arial Black" pitchFamily="34" charset="0"/>
          </a:endParaRPr>
        </a:p>
      </dgm:t>
    </dgm:pt>
    <dgm:pt modelId="{F5B3F893-9BF5-49C2-9019-006A46007DF5}" type="parTrans" cxnId="{5E71BDB1-9918-4DA5-B94F-B7155CD0E4DC}">
      <dgm:prSet/>
      <dgm:spPr/>
      <dgm:t>
        <a:bodyPr/>
        <a:lstStyle/>
        <a:p>
          <a:endParaRPr lang="ru-RU"/>
        </a:p>
      </dgm:t>
    </dgm:pt>
    <dgm:pt modelId="{8A46D6F5-223E-4DF6-8011-E9B1503F94D3}" type="sibTrans" cxnId="{5E71BDB1-9918-4DA5-B94F-B7155CD0E4DC}">
      <dgm:prSet/>
      <dgm:spPr/>
      <dgm:t>
        <a:bodyPr/>
        <a:lstStyle/>
        <a:p>
          <a:endParaRPr lang="ru-RU"/>
        </a:p>
      </dgm:t>
    </dgm:pt>
    <dgm:pt modelId="{8D7B3854-B942-468F-9FCA-5D321B9D0F31}">
      <dgm:prSet phldrT="[Текст]" custT="1"/>
      <dgm:spPr/>
      <dgm:t>
        <a:bodyPr/>
        <a:lstStyle/>
        <a:p>
          <a:pPr algn="ctr">
            <a:lnSpc>
              <a:spcPct val="100000"/>
            </a:lnSpc>
            <a:spcAft>
              <a:spcPts val="0"/>
            </a:spcAft>
          </a:pPr>
          <a:r>
            <a:rPr lang="ru-RU" sz="1400" dirty="0" smtClean="0">
              <a:solidFill>
                <a:srgbClr val="FF0000"/>
              </a:solidFill>
              <a:latin typeface="Arial Black" pitchFamily="34" charset="0"/>
            </a:rPr>
            <a:t>ПРОЖИТОЧНЫЙ</a:t>
          </a:r>
        </a:p>
        <a:p>
          <a:pPr algn="ctr">
            <a:lnSpc>
              <a:spcPct val="100000"/>
            </a:lnSpc>
            <a:spcAft>
              <a:spcPts val="0"/>
            </a:spcAft>
          </a:pPr>
          <a:r>
            <a:rPr lang="ru-RU" sz="1400" dirty="0" smtClean="0">
              <a:solidFill>
                <a:srgbClr val="FF0000"/>
              </a:solidFill>
              <a:latin typeface="Arial Black" pitchFamily="34" charset="0"/>
            </a:rPr>
            <a:t>МИНИМУМ </a:t>
          </a:r>
        </a:p>
        <a:p>
          <a:pPr algn="ctr">
            <a:lnSpc>
              <a:spcPct val="100000"/>
            </a:lnSpc>
            <a:spcAft>
              <a:spcPts val="0"/>
            </a:spcAft>
          </a:pPr>
          <a:r>
            <a:rPr lang="ru-RU" sz="1400" dirty="0" smtClean="0">
              <a:solidFill>
                <a:srgbClr val="002060"/>
              </a:solidFill>
              <a:latin typeface="Arial Black" pitchFamily="34" charset="0"/>
            </a:rPr>
            <a:t>– стоимостная оценка </a:t>
          </a:r>
        </a:p>
        <a:p>
          <a:pPr algn="ctr">
            <a:lnSpc>
              <a:spcPct val="100000"/>
            </a:lnSpc>
            <a:spcAft>
              <a:spcPts val="0"/>
            </a:spcAft>
          </a:pPr>
          <a:r>
            <a:rPr lang="ru-RU" sz="1400" dirty="0" smtClean="0">
              <a:solidFill>
                <a:srgbClr val="002060"/>
              </a:solidFill>
              <a:latin typeface="Arial Black" pitchFamily="34" charset="0"/>
            </a:rPr>
            <a:t>потребительской корзины, обязательные платежи и сборы.</a:t>
          </a:r>
          <a:endParaRPr lang="ru-RU" sz="1400" dirty="0">
            <a:solidFill>
              <a:srgbClr val="002060"/>
            </a:solidFill>
            <a:latin typeface="Arial Black" pitchFamily="34" charset="0"/>
          </a:endParaRPr>
        </a:p>
      </dgm:t>
    </dgm:pt>
    <dgm:pt modelId="{51B5BBE3-1724-466B-AF17-D29C6F14850C}" type="parTrans" cxnId="{9401EB08-AF94-4254-BC9F-D2897C790653}">
      <dgm:prSet/>
      <dgm:spPr/>
      <dgm:t>
        <a:bodyPr/>
        <a:lstStyle/>
        <a:p>
          <a:endParaRPr lang="ru-RU"/>
        </a:p>
      </dgm:t>
    </dgm:pt>
    <dgm:pt modelId="{4AFFEDC7-30DF-4123-B4CC-1EE92D07EE51}" type="sibTrans" cxnId="{9401EB08-AF94-4254-BC9F-D2897C790653}">
      <dgm:prSet/>
      <dgm:spPr/>
      <dgm:t>
        <a:bodyPr/>
        <a:lstStyle/>
        <a:p>
          <a:endParaRPr lang="ru-RU"/>
        </a:p>
      </dgm:t>
    </dgm:pt>
    <dgm:pt modelId="{2957B381-B3C8-4FD6-88E6-8595CA7FFC0C}">
      <dgm:prSet phldrT="[Текст]" custT="1"/>
      <dgm:spPr/>
      <dgm:t>
        <a:bodyPr/>
        <a:lstStyle/>
        <a:p>
          <a:r>
            <a:rPr lang="ru-RU" sz="1200" dirty="0" smtClean="0">
              <a:solidFill>
                <a:srgbClr val="002060"/>
              </a:solidFill>
              <a:latin typeface="Arial Black" pitchFamily="34" charset="0"/>
            </a:rPr>
            <a:t>МЦ=ПМ (</a:t>
          </a:r>
          <a:r>
            <a:rPr lang="ru-RU" sz="1200" dirty="0" err="1" smtClean="0">
              <a:solidFill>
                <a:srgbClr val="002060"/>
              </a:solidFill>
              <a:latin typeface="Arial Black" pitchFamily="34" charset="0"/>
            </a:rPr>
            <a:t>П+Т+Ус+Н</a:t>
          </a:r>
          <a:r>
            <a:rPr lang="ru-RU" sz="1200" dirty="0" smtClean="0">
              <a:solidFill>
                <a:srgbClr val="002060"/>
              </a:solidFill>
              <a:latin typeface="Arial Black" pitchFamily="34" charset="0"/>
            </a:rPr>
            <a:t>)+С+Д+У</a:t>
          </a:r>
        </a:p>
        <a:p>
          <a:r>
            <a:rPr lang="ru-RU" sz="1200" dirty="0" smtClean="0">
              <a:solidFill>
                <a:srgbClr val="002060"/>
              </a:solidFill>
              <a:latin typeface="Arial Black" pitchFamily="34" charset="0"/>
            </a:rPr>
            <a:t>МЦ-минимальная цена труда</a:t>
          </a:r>
        </a:p>
        <a:p>
          <a:r>
            <a:rPr lang="ru-RU" sz="1200" dirty="0" err="1" smtClean="0">
              <a:solidFill>
                <a:srgbClr val="002060"/>
              </a:solidFill>
              <a:latin typeface="Arial Black" pitchFamily="34" charset="0"/>
            </a:rPr>
            <a:t>П+Т+Ус+Н-прожиточный</a:t>
          </a:r>
          <a:r>
            <a:rPr lang="ru-RU" sz="1200" dirty="0" smtClean="0">
              <a:solidFill>
                <a:srgbClr val="002060"/>
              </a:solidFill>
              <a:latin typeface="Arial Black" pitchFamily="34" charset="0"/>
            </a:rPr>
            <a:t> минимум</a:t>
          </a:r>
        </a:p>
        <a:p>
          <a:r>
            <a:rPr lang="ru-RU" sz="1200" dirty="0" smtClean="0">
              <a:solidFill>
                <a:srgbClr val="002060"/>
              </a:solidFill>
              <a:latin typeface="Arial Black" pitchFamily="34" charset="0"/>
            </a:rPr>
            <a:t>П-продукты</a:t>
          </a:r>
        </a:p>
        <a:p>
          <a:r>
            <a:rPr lang="ru-RU" sz="1200" dirty="0" smtClean="0">
              <a:solidFill>
                <a:srgbClr val="002060"/>
              </a:solidFill>
              <a:latin typeface="Arial Black" pitchFamily="34" charset="0"/>
            </a:rPr>
            <a:t>Т-товары</a:t>
          </a:r>
        </a:p>
        <a:p>
          <a:r>
            <a:rPr lang="ru-RU" sz="1200" dirty="0" smtClean="0">
              <a:solidFill>
                <a:srgbClr val="002060"/>
              </a:solidFill>
              <a:latin typeface="Arial Black" pitchFamily="34" charset="0"/>
            </a:rPr>
            <a:t>Ус-услуги</a:t>
          </a:r>
        </a:p>
        <a:p>
          <a:r>
            <a:rPr lang="ru-RU" sz="1200" dirty="0" smtClean="0">
              <a:solidFill>
                <a:srgbClr val="002060"/>
              </a:solidFill>
              <a:latin typeface="Arial Black" pitchFamily="34" charset="0"/>
            </a:rPr>
            <a:t>Н-налоги</a:t>
          </a:r>
        </a:p>
        <a:p>
          <a:r>
            <a:rPr lang="ru-RU" sz="1200" dirty="0" smtClean="0">
              <a:solidFill>
                <a:srgbClr val="002060"/>
              </a:solidFill>
              <a:latin typeface="Arial Black" pitchFamily="34" charset="0"/>
            </a:rPr>
            <a:t>С,Д,У – прочие элементы цены труда</a:t>
          </a:r>
        </a:p>
        <a:p>
          <a:endParaRPr lang="ru-RU" sz="1200" dirty="0" smtClean="0">
            <a:solidFill>
              <a:srgbClr val="002060"/>
            </a:solidFill>
            <a:latin typeface="Arial Black" pitchFamily="34" charset="0"/>
          </a:endParaRPr>
        </a:p>
        <a:p>
          <a:endParaRPr lang="ru-RU" sz="1200" dirty="0">
            <a:solidFill>
              <a:srgbClr val="002060"/>
            </a:solidFill>
            <a:latin typeface="Arial Black" pitchFamily="34" charset="0"/>
          </a:endParaRPr>
        </a:p>
      </dgm:t>
    </dgm:pt>
    <dgm:pt modelId="{710B22B5-3A89-4165-B40D-F8737101721D}" type="parTrans" cxnId="{684FF86C-8B09-4714-A88D-57AFD5B73122}">
      <dgm:prSet/>
      <dgm:spPr/>
      <dgm:t>
        <a:bodyPr/>
        <a:lstStyle/>
        <a:p>
          <a:endParaRPr lang="ru-RU"/>
        </a:p>
      </dgm:t>
    </dgm:pt>
    <dgm:pt modelId="{6A5EEF0E-F576-4175-8627-11A70F703D90}" type="sibTrans" cxnId="{684FF86C-8B09-4714-A88D-57AFD5B73122}">
      <dgm:prSet/>
      <dgm:spPr/>
      <dgm:t>
        <a:bodyPr/>
        <a:lstStyle/>
        <a:p>
          <a:endParaRPr lang="ru-RU"/>
        </a:p>
      </dgm:t>
    </dgm:pt>
    <dgm:pt modelId="{B46C5231-DD62-4D80-B616-A585FAC405F5}" type="pres">
      <dgm:prSet presAssocID="{BD4B8E9F-EB6C-4ED8-B2A2-709EF73A2B07}" presName="Name0" presStyleCnt="0">
        <dgm:presLayoutVars>
          <dgm:dir/>
        </dgm:presLayoutVars>
      </dgm:prSet>
      <dgm:spPr/>
      <dgm:t>
        <a:bodyPr/>
        <a:lstStyle/>
        <a:p>
          <a:endParaRPr lang="ru-RU"/>
        </a:p>
      </dgm:t>
    </dgm:pt>
    <dgm:pt modelId="{6EC3EB24-C2FE-4F1C-BACD-1F72F682658A}" type="pres">
      <dgm:prSet presAssocID="{082E5496-35A7-4069-A421-1FD9F013C042}" presName="withChildren" presStyleCnt="0"/>
      <dgm:spPr/>
    </dgm:pt>
    <dgm:pt modelId="{1F56EC54-6F18-4D56-BEF8-D12A3932B8C9}" type="pres">
      <dgm:prSet presAssocID="{082E5496-35A7-4069-A421-1FD9F013C042}" presName="bigCircle" presStyleLbl="vennNode1" presStyleIdx="0" presStyleCnt="4" custScaleX="127857" custScaleY="115636" custLinFactNeighborX="234" custLinFactNeighborY="-7285"/>
      <dgm:spPr/>
    </dgm:pt>
    <dgm:pt modelId="{CA6647B7-7F59-4752-A478-E2D5A442316D}" type="pres">
      <dgm:prSet presAssocID="{082E5496-35A7-4069-A421-1FD9F013C042}" presName="medCircle" presStyleLbl="vennNode1" presStyleIdx="1" presStyleCnt="4" custScaleX="139467" custScaleY="139468" custLinFactX="-57578" custLinFactNeighborX="-100000" custLinFactNeighborY="-50891"/>
      <dgm:spPr>
        <a:solidFill>
          <a:srgbClr val="FF0000">
            <a:alpha val="50000"/>
          </a:srgbClr>
        </a:solidFill>
      </dgm:spPr>
    </dgm:pt>
    <dgm:pt modelId="{3E0F7BCC-98D1-4A38-8D63-73CE173CB11A}" type="pres">
      <dgm:prSet presAssocID="{082E5496-35A7-4069-A421-1FD9F013C042}" presName="txLvl1" presStyleLbl="revTx" presStyleIdx="0" presStyleCnt="4" custScaleX="113087" custScaleY="258383" custLinFactNeighborX="-7712" custLinFactNeighborY="27639"/>
      <dgm:spPr/>
      <dgm:t>
        <a:bodyPr/>
        <a:lstStyle/>
        <a:p>
          <a:endParaRPr lang="ru-RU"/>
        </a:p>
      </dgm:t>
    </dgm:pt>
    <dgm:pt modelId="{C60C474D-C3C5-469B-A335-E4E90D2C8FCD}" type="pres">
      <dgm:prSet presAssocID="{082E5496-35A7-4069-A421-1FD9F013C042}" presName="lin" presStyleCnt="0"/>
      <dgm:spPr/>
    </dgm:pt>
    <dgm:pt modelId="{D5246F1C-96ED-48E7-AA64-1766CAFAD4E8}" type="pres">
      <dgm:prSet presAssocID="{6AB0A28C-9449-4FCC-8529-27F8C7A9845F}" presName="txLvl2" presStyleLbl="revTx" presStyleIdx="1" presStyleCnt="4" custScaleY="404329" custLinFactY="53481" custLinFactNeighborX="58906" custLinFactNeighborY="100000"/>
      <dgm:spPr/>
      <dgm:t>
        <a:bodyPr/>
        <a:lstStyle/>
        <a:p>
          <a:endParaRPr lang="ru-RU"/>
        </a:p>
      </dgm:t>
    </dgm:pt>
    <dgm:pt modelId="{BE7DE5A8-6EF9-4187-B780-8BAA4990B7B3}" type="pres">
      <dgm:prSet presAssocID="{082E5496-35A7-4069-A421-1FD9F013C042}" presName="overlap" presStyleCnt="0"/>
      <dgm:spPr/>
    </dgm:pt>
    <dgm:pt modelId="{6AE0DB6B-8AB2-4E7C-8306-9E20D26A2BDC}" type="pres">
      <dgm:prSet presAssocID="{8D7B3854-B942-468F-9FCA-5D321B9D0F31}" presName="withChildren" presStyleCnt="0"/>
      <dgm:spPr/>
    </dgm:pt>
    <dgm:pt modelId="{4E06247D-BD06-4269-B716-C63DBA205325}" type="pres">
      <dgm:prSet presAssocID="{8D7B3854-B942-468F-9FCA-5D321B9D0F31}" presName="bigCircle" presStyleLbl="vennNode1" presStyleIdx="2" presStyleCnt="4" custScaleX="116802" custScaleY="116993" custLinFactNeighborX="5641" custLinFactNeighborY="-3315"/>
      <dgm:spPr/>
    </dgm:pt>
    <dgm:pt modelId="{BBB30C21-1A16-4B1F-BDCC-54A5FBA4C50A}" type="pres">
      <dgm:prSet presAssocID="{8D7B3854-B942-468F-9FCA-5D321B9D0F31}" presName="medCircle" presStyleLbl="vennNode1" presStyleIdx="3" presStyleCnt="4" custScaleX="130677" custScaleY="143020" custLinFactY="-42126" custLinFactNeighborX="-92792" custLinFactNeighborY="-100000"/>
      <dgm:spPr>
        <a:solidFill>
          <a:srgbClr val="FF0000">
            <a:alpha val="50000"/>
          </a:srgbClr>
        </a:solidFill>
      </dgm:spPr>
    </dgm:pt>
    <dgm:pt modelId="{3ABEED34-C900-4B65-AA1A-A4A2EC5562BE}" type="pres">
      <dgm:prSet presAssocID="{8D7B3854-B942-468F-9FCA-5D321B9D0F31}" presName="txLvl1" presStyleLbl="revTx" presStyleIdx="2" presStyleCnt="4" custScaleX="128011" custScaleY="307570" custLinFactNeighborX="1853" custLinFactNeighborY="-59851"/>
      <dgm:spPr/>
      <dgm:t>
        <a:bodyPr/>
        <a:lstStyle/>
        <a:p>
          <a:endParaRPr lang="ru-RU"/>
        </a:p>
      </dgm:t>
    </dgm:pt>
    <dgm:pt modelId="{F9CC9EAA-802E-42B4-B0DD-24AA7F9B0301}" type="pres">
      <dgm:prSet presAssocID="{8D7B3854-B942-468F-9FCA-5D321B9D0F31}" presName="lin" presStyleCnt="0"/>
      <dgm:spPr/>
    </dgm:pt>
    <dgm:pt modelId="{5E028FA9-1DAA-4AAB-9E82-97AF054F0198}" type="pres">
      <dgm:prSet presAssocID="{2957B381-B3C8-4FD6-88E6-8595CA7FFC0C}" presName="txLvl2" presStyleLbl="revTx" presStyleIdx="3" presStyleCnt="4" custScaleX="228976" custScaleY="1774648" custLinFactX="867" custLinFactY="200000" custLinFactNeighborX="100000" custLinFactNeighborY="246044"/>
      <dgm:spPr/>
      <dgm:t>
        <a:bodyPr/>
        <a:lstStyle/>
        <a:p>
          <a:endParaRPr lang="ru-RU"/>
        </a:p>
      </dgm:t>
    </dgm:pt>
  </dgm:ptLst>
  <dgm:cxnLst>
    <dgm:cxn modelId="{2F8752BA-758C-4F5A-8E60-F257D53D85BD}" type="presOf" srcId="{6AB0A28C-9449-4FCC-8529-27F8C7A9845F}" destId="{D5246F1C-96ED-48E7-AA64-1766CAFAD4E8}" srcOrd="0" destOrd="0" presId="urn:microsoft.com/office/officeart/2008/layout/VerticalCircleList"/>
    <dgm:cxn modelId="{5E71BDB1-9918-4DA5-B94F-B7155CD0E4DC}" srcId="{082E5496-35A7-4069-A421-1FD9F013C042}" destId="{6AB0A28C-9449-4FCC-8529-27F8C7A9845F}" srcOrd="0" destOrd="0" parTransId="{F5B3F893-9BF5-49C2-9019-006A46007DF5}" sibTransId="{8A46D6F5-223E-4DF6-8011-E9B1503F94D3}"/>
    <dgm:cxn modelId="{4EFC77DE-0DFE-45CC-8EAE-31C5DC1D992E}" type="presOf" srcId="{8D7B3854-B942-468F-9FCA-5D321B9D0F31}" destId="{3ABEED34-C900-4B65-AA1A-A4A2EC5562BE}" srcOrd="0" destOrd="0" presId="urn:microsoft.com/office/officeart/2008/layout/VerticalCircleList"/>
    <dgm:cxn modelId="{06F78885-07F1-4E48-AD97-40BEC55D252E}" srcId="{BD4B8E9F-EB6C-4ED8-B2A2-709EF73A2B07}" destId="{082E5496-35A7-4069-A421-1FD9F013C042}" srcOrd="0" destOrd="0" parTransId="{47485CEB-7188-4099-BF1B-248C72454C9D}" sibTransId="{40E1B43E-82DF-4CF6-B982-B02DE67DB6C7}"/>
    <dgm:cxn modelId="{B4426242-48D7-4318-BF87-A2947B6CA17F}" type="presOf" srcId="{2957B381-B3C8-4FD6-88E6-8595CA7FFC0C}" destId="{5E028FA9-1DAA-4AAB-9E82-97AF054F0198}" srcOrd="0" destOrd="0" presId="urn:microsoft.com/office/officeart/2008/layout/VerticalCircleList"/>
    <dgm:cxn modelId="{F33F4EF5-EB82-470D-A270-85FF7DEFAF49}" type="presOf" srcId="{082E5496-35A7-4069-A421-1FD9F013C042}" destId="{3E0F7BCC-98D1-4A38-8D63-73CE173CB11A}" srcOrd="0" destOrd="0" presId="urn:microsoft.com/office/officeart/2008/layout/VerticalCircleList"/>
    <dgm:cxn modelId="{9401EB08-AF94-4254-BC9F-D2897C790653}" srcId="{BD4B8E9F-EB6C-4ED8-B2A2-709EF73A2B07}" destId="{8D7B3854-B942-468F-9FCA-5D321B9D0F31}" srcOrd="1" destOrd="0" parTransId="{51B5BBE3-1724-466B-AF17-D29C6F14850C}" sibTransId="{4AFFEDC7-30DF-4123-B4CC-1EE92D07EE51}"/>
    <dgm:cxn modelId="{3901B8AD-B77E-4BC5-8D7A-4C7A7BB49E65}" type="presOf" srcId="{BD4B8E9F-EB6C-4ED8-B2A2-709EF73A2B07}" destId="{B46C5231-DD62-4D80-B616-A585FAC405F5}" srcOrd="0" destOrd="0" presId="urn:microsoft.com/office/officeart/2008/layout/VerticalCircleList"/>
    <dgm:cxn modelId="{684FF86C-8B09-4714-A88D-57AFD5B73122}" srcId="{8D7B3854-B942-468F-9FCA-5D321B9D0F31}" destId="{2957B381-B3C8-4FD6-88E6-8595CA7FFC0C}" srcOrd="0" destOrd="0" parTransId="{710B22B5-3A89-4165-B40D-F8737101721D}" sibTransId="{6A5EEF0E-F576-4175-8627-11A70F703D90}"/>
    <dgm:cxn modelId="{E04E6670-0D6A-472E-8967-49B48A5D4D1F}" type="presParOf" srcId="{B46C5231-DD62-4D80-B616-A585FAC405F5}" destId="{6EC3EB24-C2FE-4F1C-BACD-1F72F682658A}" srcOrd="0" destOrd="0" presId="urn:microsoft.com/office/officeart/2008/layout/VerticalCircleList"/>
    <dgm:cxn modelId="{6AFAC83F-42DB-47C3-8E97-4440A5E25E8C}" type="presParOf" srcId="{6EC3EB24-C2FE-4F1C-BACD-1F72F682658A}" destId="{1F56EC54-6F18-4D56-BEF8-D12A3932B8C9}" srcOrd="0" destOrd="0" presId="urn:microsoft.com/office/officeart/2008/layout/VerticalCircleList"/>
    <dgm:cxn modelId="{587C05F6-C2F4-4564-B17B-C66E7AC0352C}" type="presParOf" srcId="{6EC3EB24-C2FE-4F1C-BACD-1F72F682658A}" destId="{CA6647B7-7F59-4752-A478-E2D5A442316D}" srcOrd="1" destOrd="0" presId="urn:microsoft.com/office/officeart/2008/layout/VerticalCircleList"/>
    <dgm:cxn modelId="{2AA35541-A60E-4B59-B19B-A55991DEEBBE}" type="presParOf" srcId="{6EC3EB24-C2FE-4F1C-BACD-1F72F682658A}" destId="{3E0F7BCC-98D1-4A38-8D63-73CE173CB11A}" srcOrd="2" destOrd="0" presId="urn:microsoft.com/office/officeart/2008/layout/VerticalCircleList"/>
    <dgm:cxn modelId="{EA6D6575-7411-45D8-B8E8-75F274292F79}" type="presParOf" srcId="{6EC3EB24-C2FE-4F1C-BACD-1F72F682658A}" destId="{C60C474D-C3C5-469B-A335-E4E90D2C8FCD}" srcOrd="3" destOrd="0" presId="urn:microsoft.com/office/officeart/2008/layout/VerticalCircleList"/>
    <dgm:cxn modelId="{422B3871-601A-442E-BEEB-561403C729ED}" type="presParOf" srcId="{C60C474D-C3C5-469B-A335-E4E90D2C8FCD}" destId="{D5246F1C-96ED-48E7-AA64-1766CAFAD4E8}" srcOrd="0" destOrd="0" presId="urn:microsoft.com/office/officeart/2008/layout/VerticalCircleList"/>
    <dgm:cxn modelId="{B779501B-1271-4C9C-B266-D846498C1AA3}" type="presParOf" srcId="{B46C5231-DD62-4D80-B616-A585FAC405F5}" destId="{BE7DE5A8-6EF9-4187-B780-8BAA4990B7B3}" srcOrd="1" destOrd="0" presId="urn:microsoft.com/office/officeart/2008/layout/VerticalCircleList"/>
    <dgm:cxn modelId="{25B7F961-7968-442F-950F-969BA003533C}" type="presParOf" srcId="{B46C5231-DD62-4D80-B616-A585FAC405F5}" destId="{6AE0DB6B-8AB2-4E7C-8306-9E20D26A2BDC}" srcOrd="2" destOrd="0" presId="urn:microsoft.com/office/officeart/2008/layout/VerticalCircleList"/>
    <dgm:cxn modelId="{39280877-AF0B-46E4-A6B5-5495CE808E20}" type="presParOf" srcId="{6AE0DB6B-8AB2-4E7C-8306-9E20D26A2BDC}" destId="{4E06247D-BD06-4269-B716-C63DBA205325}" srcOrd="0" destOrd="0" presId="urn:microsoft.com/office/officeart/2008/layout/VerticalCircleList"/>
    <dgm:cxn modelId="{859935CB-04CD-4B78-8AF8-7C181B3C8DF2}" type="presParOf" srcId="{6AE0DB6B-8AB2-4E7C-8306-9E20D26A2BDC}" destId="{BBB30C21-1A16-4B1F-BDCC-54A5FBA4C50A}" srcOrd="1" destOrd="0" presId="urn:microsoft.com/office/officeart/2008/layout/VerticalCircleList"/>
    <dgm:cxn modelId="{70D77133-C643-446A-9596-F9ADE21DFCC3}" type="presParOf" srcId="{6AE0DB6B-8AB2-4E7C-8306-9E20D26A2BDC}" destId="{3ABEED34-C900-4B65-AA1A-A4A2EC5562BE}" srcOrd="2" destOrd="0" presId="urn:microsoft.com/office/officeart/2008/layout/VerticalCircleList"/>
    <dgm:cxn modelId="{4C2EE893-3113-4EF2-894F-1C4E49F0456A}" type="presParOf" srcId="{6AE0DB6B-8AB2-4E7C-8306-9E20D26A2BDC}" destId="{F9CC9EAA-802E-42B4-B0DD-24AA7F9B0301}" srcOrd="3" destOrd="0" presId="urn:microsoft.com/office/officeart/2008/layout/VerticalCircleList"/>
    <dgm:cxn modelId="{C5A85236-5A46-4AF9-9CA1-8FDF0D8909E2}" type="presParOf" srcId="{F9CC9EAA-802E-42B4-B0DD-24AA7F9B0301}" destId="{5E028FA9-1DAA-4AAB-9E82-97AF054F0198}" srcOrd="0"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DF2AEFB-853B-4EAC-9B34-FD874B6A0345}"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ru-RU"/>
        </a:p>
      </dgm:t>
    </dgm:pt>
    <dgm:pt modelId="{553F1B26-D6A7-4DC1-B5AC-16C7393578C5}">
      <dgm:prSet phldrT="[Текст]" custT="1"/>
      <dgm:spPr>
        <a:solidFill>
          <a:srgbClr val="FF0000">
            <a:alpha val="50000"/>
          </a:srgbClr>
        </a:solidFill>
      </dgm:spPr>
      <dgm:t>
        <a:bodyPr/>
        <a:lstStyle/>
        <a:p>
          <a:r>
            <a:rPr lang="ru-RU" sz="1600" dirty="0" smtClean="0">
              <a:solidFill>
                <a:srgbClr val="002060"/>
              </a:solidFill>
              <a:latin typeface="Arial Black" pitchFamily="34" charset="0"/>
            </a:rPr>
            <a:t>Государство и цена труда</a:t>
          </a:r>
          <a:endParaRPr lang="ru-RU" sz="1600" dirty="0">
            <a:solidFill>
              <a:srgbClr val="002060"/>
            </a:solidFill>
            <a:latin typeface="Arial Black" pitchFamily="34" charset="0"/>
          </a:endParaRPr>
        </a:p>
      </dgm:t>
    </dgm:pt>
    <dgm:pt modelId="{05E313A1-8813-437F-9A69-64BDC72716FC}" type="parTrans" cxnId="{42BA2DB3-2EA6-4007-80F5-5D5E344A41FB}">
      <dgm:prSet/>
      <dgm:spPr/>
      <dgm:t>
        <a:bodyPr/>
        <a:lstStyle/>
        <a:p>
          <a:endParaRPr lang="ru-RU"/>
        </a:p>
      </dgm:t>
    </dgm:pt>
    <dgm:pt modelId="{CB1A9172-FEEC-45A7-B28F-44189ACB34D4}" type="sibTrans" cxnId="{42BA2DB3-2EA6-4007-80F5-5D5E344A41FB}">
      <dgm:prSet/>
      <dgm:spPr/>
      <dgm:t>
        <a:bodyPr/>
        <a:lstStyle/>
        <a:p>
          <a:endParaRPr lang="ru-RU"/>
        </a:p>
      </dgm:t>
    </dgm:pt>
    <dgm:pt modelId="{4D410596-AE90-4B5A-9562-990E79DBF26F}">
      <dgm:prSet phldrT="[Текст]" custT="1"/>
      <dgm:spPr>
        <a:solidFill>
          <a:srgbClr val="00FF00">
            <a:alpha val="50000"/>
          </a:srgbClr>
        </a:solidFill>
        <a:ln>
          <a:solidFill>
            <a:srgbClr val="FF0000"/>
          </a:solidFill>
        </a:ln>
      </dgm:spPr>
      <dgm:t>
        <a:bodyPr/>
        <a:lstStyle/>
        <a:p>
          <a:r>
            <a:rPr lang="ru-RU" sz="1400" dirty="0" smtClean="0">
              <a:solidFill>
                <a:srgbClr val="FF0000"/>
              </a:solidFill>
              <a:latin typeface="Arial Black" pitchFamily="34" charset="0"/>
            </a:rPr>
            <a:t>ИНДЕКСАЦИЯ:</a:t>
          </a:r>
        </a:p>
        <a:p>
          <a:r>
            <a:rPr lang="ru-RU" sz="1400" dirty="0" smtClean="0">
              <a:solidFill>
                <a:srgbClr val="FF0000"/>
              </a:solidFill>
              <a:latin typeface="Arial Black" pitchFamily="34" charset="0"/>
            </a:rPr>
            <a:t>ОЖИДАЕМАЯ и РЕТРОСПЕКТИВНАЯ. </a:t>
          </a:r>
        </a:p>
        <a:p>
          <a:r>
            <a:rPr lang="ru-RU" sz="1400" dirty="0" smtClean="0">
              <a:solidFill>
                <a:srgbClr val="002060"/>
              </a:solidFill>
              <a:latin typeface="Arial Black" pitchFamily="34" charset="0"/>
            </a:rPr>
            <a:t>Первая основана на прогнозе роста цен, вторая –  за основе роста цен за прошедший период</a:t>
          </a:r>
          <a:endParaRPr lang="ru-RU" sz="1400" dirty="0">
            <a:solidFill>
              <a:srgbClr val="002060"/>
            </a:solidFill>
            <a:latin typeface="Arial Black" pitchFamily="34" charset="0"/>
          </a:endParaRPr>
        </a:p>
      </dgm:t>
    </dgm:pt>
    <dgm:pt modelId="{6FFB7567-4D37-4EE9-9677-4D710AC8F24D}" type="parTrans" cxnId="{8573AEE0-B3F9-4099-A331-FDB1BCF76E58}">
      <dgm:prSet/>
      <dgm:spPr/>
      <dgm:t>
        <a:bodyPr/>
        <a:lstStyle/>
        <a:p>
          <a:endParaRPr lang="ru-RU"/>
        </a:p>
      </dgm:t>
    </dgm:pt>
    <dgm:pt modelId="{548A7246-CDC4-4576-BE94-6CCD16E88A95}" type="sibTrans" cxnId="{8573AEE0-B3F9-4099-A331-FDB1BCF76E58}">
      <dgm:prSet/>
      <dgm:spPr/>
      <dgm:t>
        <a:bodyPr/>
        <a:lstStyle/>
        <a:p>
          <a:endParaRPr lang="ru-RU"/>
        </a:p>
      </dgm:t>
    </dgm:pt>
    <dgm:pt modelId="{31FAF8BB-AE4B-403C-A03F-88128BA928EF}">
      <dgm:prSet phldrT="[Текст]" custT="1"/>
      <dgm:spPr>
        <a:solidFill>
          <a:srgbClr val="00FF00">
            <a:alpha val="50000"/>
          </a:srgbClr>
        </a:solidFill>
        <a:ln>
          <a:solidFill>
            <a:srgbClr val="FF0000"/>
          </a:solidFill>
        </a:ln>
      </dgm:spPr>
      <dgm:t>
        <a:bodyPr/>
        <a:lstStyle/>
        <a:p>
          <a:r>
            <a:rPr lang="ru-RU" sz="1400" dirty="0" smtClean="0">
              <a:solidFill>
                <a:srgbClr val="FF0000"/>
              </a:solidFill>
              <a:latin typeface="Arial Black" pitchFamily="34" charset="0"/>
            </a:rPr>
            <a:t>НЕОФИЦИАЛЬНАЯ ИНДЕКСАЦИЯ</a:t>
          </a:r>
        </a:p>
        <a:p>
          <a:r>
            <a:rPr lang="ru-RU" sz="1400" dirty="0" smtClean="0">
              <a:solidFill>
                <a:srgbClr val="002060"/>
              </a:solidFill>
              <a:latin typeface="Arial Black" pitchFamily="34" charset="0"/>
            </a:rPr>
            <a:t>Постоянный пересмотр тарифных ставок и окладов </a:t>
          </a:r>
          <a:endParaRPr lang="ru-RU" sz="1400" dirty="0">
            <a:solidFill>
              <a:srgbClr val="002060"/>
            </a:solidFill>
            <a:latin typeface="Arial Black" pitchFamily="34" charset="0"/>
          </a:endParaRPr>
        </a:p>
      </dgm:t>
    </dgm:pt>
    <dgm:pt modelId="{3FB8846F-1A8E-4D88-9AD4-60F87C8F57B5}" type="parTrans" cxnId="{39C5B44C-E78B-4454-A862-66B145D95EF7}">
      <dgm:prSet/>
      <dgm:spPr/>
      <dgm:t>
        <a:bodyPr/>
        <a:lstStyle/>
        <a:p>
          <a:endParaRPr lang="ru-RU"/>
        </a:p>
      </dgm:t>
    </dgm:pt>
    <dgm:pt modelId="{0F4DECE8-429A-4872-B281-424A7D9C80A0}" type="sibTrans" cxnId="{39C5B44C-E78B-4454-A862-66B145D95EF7}">
      <dgm:prSet/>
      <dgm:spPr/>
      <dgm:t>
        <a:bodyPr/>
        <a:lstStyle/>
        <a:p>
          <a:endParaRPr lang="ru-RU"/>
        </a:p>
      </dgm:t>
    </dgm:pt>
    <dgm:pt modelId="{AC7C09CE-26BA-48D5-9827-25E8B0692D95}">
      <dgm:prSet phldrT="[Текст]" custT="1"/>
      <dgm:spPr>
        <a:solidFill>
          <a:srgbClr val="00FF00">
            <a:alpha val="50000"/>
          </a:srgbClr>
        </a:solidFill>
        <a:ln>
          <a:solidFill>
            <a:srgbClr val="FF0000"/>
          </a:solidFill>
        </a:ln>
      </dgm:spPr>
      <dgm:t>
        <a:bodyPr/>
        <a:lstStyle/>
        <a:p>
          <a:r>
            <a:rPr lang="ru-RU" sz="1400" dirty="0" smtClean="0">
              <a:solidFill>
                <a:srgbClr val="FF0000"/>
              </a:solidFill>
              <a:latin typeface="Arial Black" pitchFamily="34" charset="0"/>
            </a:rPr>
            <a:t>ОБЪЕКТЫ ИНДЕКСАЦИИ</a:t>
          </a:r>
        </a:p>
        <a:p>
          <a:r>
            <a:rPr lang="ru-RU" sz="1400" dirty="0" smtClean="0">
              <a:solidFill>
                <a:srgbClr val="002060"/>
              </a:solidFill>
              <a:latin typeface="Arial Black" pitchFamily="34" charset="0"/>
            </a:rPr>
            <a:t>Пенсии, пособия, стипендии, страховые фонды </a:t>
          </a:r>
          <a:endParaRPr lang="ru-RU" sz="1400" dirty="0">
            <a:solidFill>
              <a:srgbClr val="002060"/>
            </a:solidFill>
            <a:latin typeface="Arial Black" pitchFamily="34" charset="0"/>
          </a:endParaRPr>
        </a:p>
      </dgm:t>
    </dgm:pt>
    <dgm:pt modelId="{43BB9CFE-09A7-4394-A0FF-2A6EFCBBD881}" type="parTrans" cxnId="{A7B66135-F1A4-42A1-AE57-E774308D79E9}">
      <dgm:prSet/>
      <dgm:spPr/>
      <dgm:t>
        <a:bodyPr/>
        <a:lstStyle/>
        <a:p>
          <a:endParaRPr lang="ru-RU"/>
        </a:p>
      </dgm:t>
    </dgm:pt>
    <dgm:pt modelId="{5D258412-B3AC-4192-BE92-3457211361C8}" type="sibTrans" cxnId="{A7B66135-F1A4-42A1-AE57-E774308D79E9}">
      <dgm:prSet/>
      <dgm:spPr/>
      <dgm:t>
        <a:bodyPr/>
        <a:lstStyle/>
        <a:p>
          <a:endParaRPr lang="ru-RU"/>
        </a:p>
      </dgm:t>
    </dgm:pt>
    <dgm:pt modelId="{A19A5DEC-7A36-461F-B445-EA3EDD4BD5F3}">
      <dgm:prSet phldrT="[Текст]" custT="1"/>
      <dgm:spPr>
        <a:solidFill>
          <a:srgbClr val="00FF00">
            <a:alpha val="50000"/>
          </a:srgbClr>
        </a:solidFill>
        <a:ln>
          <a:solidFill>
            <a:srgbClr val="FF0000"/>
          </a:solidFill>
        </a:ln>
      </dgm:spPr>
      <dgm:t>
        <a:bodyPr/>
        <a:lstStyle/>
        <a:p>
          <a:r>
            <a:rPr lang="ru-RU" sz="1400" dirty="0" smtClean="0">
              <a:solidFill>
                <a:srgbClr val="FF0000"/>
              </a:solidFill>
              <a:latin typeface="Arial Black" pitchFamily="34" charset="0"/>
            </a:rPr>
            <a:t>ИНДЕКСАЦИЯ ДЕНЕЖНЫХ ДОХОДОВ </a:t>
          </a:r>
          <a:r>
            <a:rPr lang="ru-RU" sz="1400" dirty="0" smtClean="0">
              <a:solidFill>
                <a:srgbClr val="002060"/>
              </a:solidFill>
              <a:latin typeface="Arial Black" pitchFamily="34" charset="0"/>
            </a:rPr>
            <a:t>– увеличение номинальных доходов в соответствие с изменением индекса цен</a:t>
          </a:r>
          <a:endParaRPr lang="ru-RU" sz="1400" dirty="0">
            <a:solidFill>
              <a:srgbClr val="002060"/>
            </a:solidFill>
            <a:latin typeface="Arial Black" pitchFamily="34" charset="0"/>
          </a:endParaRPr>
        </a:p>
      </dgm:t>
    </dgm:pt>
    <dgm:pt modelId="{C5B2EBED-4CEE-4A9C-AC2D-7DCA0F46C28E}" type="parTrans" cxnId="{0793BFEE-03A7-451F-907B-BA3666C16E27}">
      <dgm:prSet/>
      <dgm:spPr/>
      <dgm:t>
        <a:bodyPr/>
        <a:lstStyle/>
        <a:p>
          <a:endParaRPr lang="ru-RU"/>
        </a:p>
      </dgm:t>
    </dgm:pt>
    <dgm:pt modelId="{7F9EEFA9-F22B-4F72-B0BB-CC740F7C980B}" type="sibTrans" cxnId="{0793BFEE-03A7-451F-907B-BA3666C16E27}">
      <dgm:prSet/>
      <dgm:spPr/>
      <dgm:t>
        <a:bodyPr/>
        <a:lstStyle/>
        <a:p>
          <a:endParaRPr lang="ru-RU"/>
        </a:p>
      </dgm:t>
    </dgm:pt>
    <dgm:pt modelId="{32EDB5E8-4ACE-432B-BDDD-A5FA3510488B}">
      <dgm:prSet/>
      <dgm:spPr>
        <a:solidFill>
          <a:srgbClr val="00FF00">
            <a:alpha val="50000"/>
          </a:srgbClr>
        </a:solidFill>
        <a:ln>
          <a:solidFill>
            <a:srgbClr val="FF0000"/>
          </a:solidFill>
        </a:ln>
      </dgm:spPr>
      <dgm:t>
        <a:bodyPr/>
        <a:lstStyle/>
        <a:p>
          <a:endParaRPr lang="ru-RU"/>
        </a:p>
      </dgm:t>
    </dgm:pt>
    <dgm:pt modelId="{1E71505B-2AAC-468E-AC28-D8091827D56D}" type="parTrans" cxnId="{523C85C0-37A8-4BD4-8129-893BBB4836E2}">
      <dgm:prSet/>
      <dgm:spPr/>
      <dgm:t>
        <a:bodyPr/>
        <a:lstStyle/>
        <a:p>
          <a:endParaRPr lang="ru-RU"/>
        </a:p>
      </dgm:t>
    </dgm:pt>
    <dgm:pt modelId="{CFC0D98A-7C20-4FB3-9172-4498B6885627}" type="sibTrans" cxnId="{523C85C0-37A8-4BD4-8129-893BBB4836E2}">
      <dgm:prSet/>
      <dgm:spPr/>
      <dgm:t>
        <a:bodyPr/>
        <a:lstStyle/>
        <a:p>
          <a:endParaRPr lang="ru-RU"/>
        </a:p>
      </dgm:t>
    </dgm:pt>
    <dgm:pt modelId="{A32F7956-72A4-4F1F-9913-807D9F35CBD3}" type="pres">
      <dgm:prSet presAssocID="{6DF2AEFB-853B-4EAC-9B34-FD874B6A0345}" presName="composite" presStyleCnt="0">
        <dgm:presLayoutVars>
          <dgm:chMax val="1"/>
          <dgm:dir/>
          <dgm:resizeHandles val="exact"/>
        </dgm:presLayoutVars>
      </dgm:prSet>
      <dgm:spPr/>
      <dgm:t>
        <a:bodyPr/>
        <a:lstStyle/>
        <a:p>
          <a:endParaRPr lang="ru-RU"/>
        </a:p>
      </dgm:t>
    </dgm:pt>
    <dgm:pt modelId="{1FC4856F-DC93-483E-9B80-3A3D175E8E4E}" type="pres">
      <dgm:prSet presAssocID="{6DF2AEFB-853B-4EAC-9B34-FD874B6A0345}" presName="radial" presStyleCnt="0">
        <dgm:presLayoutVars>
          <dgm:animLvl val="ctr"/>
        </dgm:presLayoutVars>
      </dgm:prSet>
      <dgm:spPr/>
    </dgm:pt>
    <dgm:pt modelId="{28655881-2BCA-4734-81BD-97F8BBCB0C03}" type="pres">
      <dgm:prSet presAssocID="{553F1B26-D6A7-4DC1-B5AC-16C7393578C5}" presName="centerShape" presStyleLbl="vennNode1" presStyleIdx="0" presStyleCnt="6" custScaleX="70217" custScaleY="61188" custLinFactNeighborX="3179" custLinFactNeighborY="8412"/>
      <dgm:spPr/>
      <dgm:t>
        <a:bodyPr/>
        <a:lstStyle/>
        <a:p>
          <a:endParaRPr lang="ru-RU"/>
        </a:p>
      </dgm:t>
    </dgm:pt>
    <dgm:pt modelId="{40E4243C-8007-4A01-B1A5-D9BBD70EC702}" type="pres">
      <dgm:prSet presAssocID="{4D410596-AE90-4B5A-9562-990E79DBF26F}" presName="node" presStyleLbl="vennNode1" presStyleIdx="1" presStyleCnt="6" custScaleX="240356" custRadScaleRad="88996" custRadScaleInc="37024">
        <dgm:presLayoutVars>
          <dgm:bulletEnabled val="1"/>
        </dgm:presLayoutVars>
      </dgm:prSet>
      <dgm:spPr/>
      <dgm:t>
        <a:bodyPr/>
        <a:lstStyle/>
        <a:p>
          <a:endParaRPr lang="ru-RU"/>
        </a:p>
      </dgm:t>
    </dgm:pt>
    <dgm:pt modelId="{C8DBEC41-3075-451B-A17C-04B001B24323}" type="pres">
      <dgm:prSet presAssocID="{31FAF8BB-AE4B-403C-A03F-88128BA928EF}" presName="node" presStyleLbl="vennNode1" presStyleIdx="2" presStyleCnt="6" custScaleX="149184" custRadScaleRad="103894" custRadScaleInc="16881">
        <dgm:presLayoutVars>
          <dgm:bulletEnabled val="1"/>
        </dgm:presLayoutVars>
      </dgm:prSet>
      <dgm:spPr/>
      <dgm:t>
        <a:bodyPr/>
        <a:lstStyle/>
        <a:p>
          <a:endParaRPr lang="ru-RU"/>
        </a:p>
      </dgm:t>
    </dgm:pt>
    <dgm:pt modelId="{2EFE0DB2-27E3-45EB-B509-6280E3CD1685}" type="pres">
      <dgm:prSet presAssocID="{AC7C09CE-26BA-48D5-9827-25E8B0692D95}" presName="node" presStyleLbl="vennNode1" presStyleIdx="3" presStyleCnt="6" custScaleX="123380" custRadScaleRad="107268" custRadScaleInc="40760">
        <dgm:presLayoutVars>
          <dgm:bulletEnabled val="1"/>
        </dgm:presLayoutVars>
      </dgm:prSet>
      <dgm:spPr/>
      <dgm:t>
        <a:bodyPr/>
        <a:lstStyle/>
        <a:p>
          <a:endParaRPr lang="ru-RU"/>
        </a:p>
      </dgm:t>
    </dgm:pt>
    <dgm:pt modelId="{E93FD6F9-30C5-42BD-9BBB-DF6B62E880A9}" type="pres">
      <dgm:prSet presAssocID="{A19A5DEC-7A36-461F-B445-EA3EDD4BD5F3}" presName="node" presStyleLbl="vennNode1" presStyleIdx="4" presStyleCnt="6" custScaleX="117661" custScaleY="244229" custRadScaleRad="100584" custRadScaleInc="63858">
        <dgm:presLayoutVars>
          <dgm:bulletEnabled val="1"/>
        </dgm:presLayoutVars>
      </dgm:prSet>
      <dgm:spPr/>
      <dgm:t>
        <a:bodyPr/>
        <a:lstStyle/>
        <a:p>
          <a:endParaRPr lang="ru-RU"/>
        </a:p>
      </dgm:t>
    </dgm:pt>
    <dgm:pt modelId="{398114F7-F884-435A-8AA0-60033F632534}" type="pres">
      <dgm:prSet presAssocID="{32EDB5E8-4ACE-432B-BDDD-A5FA3510488B}" presName="node" presStyleLbl="vennNode1" presStyleIdx="5" presStyleCnt="6" custScaleY="144080" custRadScaleRad="135687" custRadScaleInc="-223630">
        <dgm:presLayoutVars>
          <dgm:bulletEnabled val="1"/>
        </dgm:presLayoutVars>
      </dgm:prSet>
      <dgm:spPr/>
      <dgm:t>
        <a:bodyPr/>
        <a:lstStyle/>
        <a:p>
          <a:endParaRPr lang="ru-RU"/>
        </a:p>
      </dgm:t>
    </dgm:pt>
  </dgm:ptLst>
  <dgm:cxnLst>
    <dgm:cxn modelId="{F688CC7E-A2A8-413E-8AD8-E532420A9BB9}" type="presOf" srcId="{AC7C09CE-26BA-48D5-9827-25E8B0692D95}" destId="{2EFE0DB2-27E3-45EB-B509-6280E3CD1685}" srcOrd="0" destOrd="0" presId="urn:microsoft.com/office/officeart/2005/8/layout/radial3"/>
    <dgm:cxn modelId="{A7B66135-F1A4-42A1-AE57-E774308D79E9}" srcId="{553F1B26-D6A7-4DC1-B5AC-16C7393578C5}" destId="{AC7C09CE-26BA-48D5-9827-25E8B0692D95}" srcOrd="2" destOrd="0" parTransId="{43BB9CFE-09A7-4394-A0FF-2A6EFCBBD881}" sibTransId="{5D258412-B3AC-4192-BE92-3457211361C8}"/>
    <dgm:cxn modelId="{9D7A0E96-3D07-42D8-A6F3-FCB320F225F9}" type="presOf" srcId="{6DF2AEFB-853B-4EAC-9B34-FD874B6A0345}" destId="{A32F7956-72A4-4F1F-9913-807D9F35CBD3}" srcOrd="0" destOrd="0" presId="urn:microsoft.com/office/officeart/2005/8/layout/radial3"/>
    <dgm:cxn modelId="{42BA2DB3-2EA6-4007-80F5-5D5E344A41FB}" srcId="{6DF2AEFB-853B-4EAC-9B34-FD874B6A0345}" destId="{553F1B26-D6A7-4DC1-B5AC-16C7393578C5}" srcOrd="0" destOrd="0" parTransId="{05E313A1-8813-437F-9A69-64BDC72716FC}" sibTransId="{CB1A9172-FEEC-45A7-B28F-44189ACB34D4}"/>
    <dgm:cxn modelId="{6A963CF0-1BBB-475A-BE1C-3FB697B42DFE}" type="presOf" srcId="{31FAF8BB-AE4B-403C-A03F-88128BA928EF}" destId="{C8DBEC41-3075-451B-A17C-04B001B24323}" srcOrd="0" destOrd="0" presId="urn:microsoft.com/office/officeart/2005/8/layout/radial3"/>
    <dgm:cxn modelId="{15356A4C-18D4-43E4-9C34-5352598DA988}" type="presOf" srcId="{32EDB5E8-4ACE-432B-BDDD-A5FA3510488B}" destId="{398114F7-F884-435A-8AA0-60033F632534}" srcOrd="0" destOrd="0" presId="urn:microsoft.com/office/officeart/2005/8/layout/radial3"/>
    <dgm:cxn modelId="{8573AEE0-B3F9-4099-A331-FDB1BCF76E58}" srcId="{553F1B26-D6A7-4DC1-B5AC-16C7393578C5}" destId="{4D410596-AE90-4B5A-9562-990E79DBF26F}" srcOrd="0" destOrd="0" parTransId="{6FFB7567-4D37-4EE9-9677-4D710AC8F24D}" sibTransId="{548A7246-CDC4-4576-BE94-6CCD16E88A95}"/>
    <dgm:cxn modelId="{E749B773-7E84-4620-B33B-5BF9B24DD5FD}" type="presOf" srcId="{4D410596-AE90-4B5A-9562-990E79DBF26F}" destId="{40E4243C-8007-4A01-B1A5-D9BBD70EC702}" srcOrd="0" destOrd="0" presId="urn:microsoft.com/office/officeart/2005/8/layout/radial3"/>
    <dgm:cxn modelId="{39C5B44C-E78B-4454-A862-66B145D95EF7}" srcId="{553F1B26-D6A7-4DC1-B5AC-16C7393578C5}" destId="{31FAF8BB-AE4B-403C-A03F-88128BA928EF}" srcOrd="1" destOrd="0" parTransId="{3FB8846F-1A8E-4D88-9AD4-60F87C8F57B5}" sibTransId="{0F4DECE8-429A-4872-B281-424A7D9C80A0}"/>
    <dgm:cxn modelId="{0793BFEE-03A7-451F-907B-BA3666C16E27}" srcId="{553F1B26-D6A7-4DC1-B5AC-16C7393578C5}" destId="{A19A5DEC-7A36-461F-B445-EA3EDD4BD5F3}" srcOrd="3" destOrd="0" parTransId="{C5B2EBED-4CEE-4A9C-AC2D-7DCA0F46C28E}" sibTransId="{7F9EEFA9-F22B-4F72-B0BB-CC740F7C980B}"/>
    <dgm:cxn modelId="{935D93A3-8401-417D-9D7F-917D116EC8B7}" type="presOf" srcId="{A19A5DEC-7A36-461F-B445-EA3EDD4BD5F3}" destId="{E93FD6F9-30C5-42BD-9BBB-DF6B62E880A9}" srcOrd="0" destOrd="0" presId="urn:microsoft.com/office/officeart/2005/8/layout/radial3"/>
    <dgm:cxn modelId="{B934059B-54C8-423A-87C6-4B677CC84B2A}" type="presOf" srcId="{553F1B26-D6A7-4DC1-B5AC-16C7393578C5}" destId="{28655881-2BCA-4734-81BD-97F8BBCB0C03}" srcOrd="0" destOrd="0" presId="urn:microsoft.com/office/officeart/2005/8/layout/radial3"/>
    <dgm:cxn modelId="{523C85C0-37A8-4BD4-8129-893BBB4836E2}" srcId="{553F1B26-D6A7-4DC1-B5AC-16C7393578C5}" destId="{32EDB5E8-4ACE-432B-BDDD-A5FA3510488B}" srcOrd="4" destOrd="0" parTransId="{1E71505B-2AAC-468E-AC28-D8091827D56D}" sibTransId="{CFC0D98A-7C20-4FB3-9172-4498B6885627}"/>
    <dgm:cxn modelId="{EC41A904-9736-4B87-8858-7F212C083CA2}" type="presParOf" srcId="{A32F7956-72A4-4F1F-9913-807D9F35CBD3}" destId="{1FC4856F-DC93-483E-9B80-3A3D175E8E4E}" srcOrd="0" destOrd="0" presId="urn:microsoft.com/office/officeart/2005/8/layout/radial3"/>
    <dgm:cxn modelId="{642B58D3-35DD-489B-83B3-36B26B1B8528}" type="presParOf" srcId="{1FC4856F-DC93-483E-9B80-3A3D175E8E4E}" destId="{28655881-2BCA-4734-81BD-97F8BBCB0C03}" srcOrd="0" destOrd="0" presId="urn:microsoft.com/office/officeart/2005/8/layout/radial3"/>
    <dgm:cxn modelId="{B26F690C-E107-4903-B18E-8AA5516470E0}" type="presParOf" srcId="{1FC4856F-DC93-483E-9B80-3A3D175E8E4E}" destId="{40E4243C-8007-4A01-B1A5-D9BBD70EC702}" srcOrd="1" destOrd="0" presId="urn:microsoft.com/office/officeart/2005/8/layout/radial3"/>
    <dgm:cxn modelId="{50AAB589-2D11-46BA-90A3-15CC35B00515}" type="presParOf" srcId="{1FC4856F-DC93-483E-9B80-3A3D175E8E4E}" destId="{C8DBEC41-3075-451B-A17C-04B001B24323}" srcOrd="2" destOrd="0" presId="urn:microsoft.com/office/officeart/2005/8/layout/radial3"/>
    <dgm:cxn modelId="{F523C57F-ECBE-4E7F-BA54-96342BBE2633}" type="presParOf" srcId="{1FC4856F-DC93-483E-9B80-3A3D175E8E4E}" destId="{2EFE0DB2-27E3-45EB-B509-6280E3CD1685}" srcOrd="3" destOrd="0" presId="urn:microsoft.com/office/officeart/2005/8/layout/radial3"/>
    <dgm:cxn modelId="{773E13DC-F264-45C3-92DF-DB2493927826}" type="presParOf" srcId="{1FC4856F-DC93-483E-9B80-3A3D175E8E4E}" destId="{E93FD6F9-30C5-42BD-9BBB-DF6B62E880A9}" srcOrd="4" destOrd="0" presId="urn:microsoft.com/office/officeart/2005/8/layout/radial3"/>
    <dgm:cxn modelId="{A459B29F-27E4-4DDD-8DFA-DA4DADC57DA2}" type="presParOf" srcId="{1FC4856F-DC93-483E-9B80-3A3D175E8E4E}" destId="{398114F7-F884-435A-8AA0-60033F632534}" srcOrd="5"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44C847C-FAA5-4F32-B571-0C3C74AC6AFA}"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5D795E75-3305-430C-9374-7F5EF18F4877}">
      <dgm:prSet phldrT="[Текст]" custT="1"/>
      <dgm:spPr>
        <a:solidFill>
          <a:srgbClr val="FF0000"/>
        </a:solidFill>
      </dgm:spPr>
      <dgm:t>
        <a:bodyPr/>
        <a:lstStyle/>
        <a:p>
          <a:r>
            <a:rPr lang="ru-RU" sz="1600" dirty="0" smtClean="0">
              <a:solidFill>
                <a:srgbClr val="002060"/>
              </a:solidFill>
              <a:latin typeface="Arial Black" pitchFamily="34" charset="0"/>
            </a:rPr>
            <a:t>МОДЕЛИ ФОРМИРОВАНИЯ ЦЕНЫ ТРУДА. </a:t>
          </a:r>
        </a:p>
      </dgm:t>
    </dgm:pt>
    <dgm:pt modelId="{93961F65-3B99-4D3C-9A7D-9003E8EF80D6}" type="parTrans" cxnId="{C439D5EC-9347-415B-8905-89FFA2F51C44}">
      <dgm:prSet/>
      <dgm:spPr/>
      <dgm:t>
        <a:bodyPr/>
        <a:lstStyle/>
        <a:p>
          <a:endParaRPr lang="ru-RU"/>
        </a:p>
      </dgm:t>
    </dgm:pt>
    <dgm:pt modelId="{DAC77BEE-6B49-4B7E-ADD6-C52349D5AF80}" type="sibTrans" cxnId="{C439D5EC-9347-415B-8905-89FFA2F51C44}">
      <dgm:prSet/>
      <dgm:spPr/>
      <dgm:t>
        <a:bodyPr/>
        <a:lstStyle/>
        <a:p>
          <a:endParaRPr lang="ru-RU"/>
        </a:p>
      </dgm:t>
    </dgm:pt>
    <dgm:pt modelId="{8781419E-4B50-4A3E-BA7B-DDF949D03574}">
      <dgm:prSet phldrT="[Текст]" custT="1"/>
      <dgm:spPr>
        <a:solidFill>
          <a:srgbClr val="00FF00"/>
        </a:solidFill>
        <a:ln>
          <a:solidFill>
            <a:srgbClr val="FF0000"/>
          </a:solidFill>
        </a:ln>
      </dgm:spPr>
      <dgm:t>
        <a:bodyPr/>
        <a:lstStyle/>
        <a:p>
          <a:r>
            <a:rPr lang="ru-RU" sz="1600" dirty="0" smtClean="0">
              <a:solidFill>
                <a:srgbClr val="002060"/>
              </a:solidFill>
              <a:latin typeface="Arial Black" pitchFamily="34" charset="0"/>
            </a:rPr>
            <a:t>Модель1.</a:t>
          </a:r>
        </a:p>
        <a:p>
          <a:r>
            <a:rPr lang="ru-RU" sz="1600" dirty="0" smtClean="0">
              <a:solidFill>
                <a:srgbClr val="002060"/>
              </a:solidFill>
              <a:latin typeface="Arial Black" pitchFamily="34" charset="0"/>
            </a:rPr>
            <a:t>Цена труда формируется на основе договора между работодателем и </a:t>
          </a:r>
          <a:r>
            <a:rPr lang="ru-RU" sz="1600" dirty="0" err="1" smtClean="0">
              <a:solidFill>
                <a:srgbClr val="002060"/>
              </a:solidFill>
              <a:latin typeface="Arial Black" pitchFamily="34" charset="0"/>
            </a:rPr>
            <a:t>работником+рука</a:t>
          </a:r>
          <a:r>
            <a:rPr lang="ru-RU" sz="1600" dirty="0" smtClean="0">
              <a:solidFill>
                <a:srgbClr val="002060"/>
              </a:solidFill>
              <a:latin typeface="Arial Black" pitchFamily="34" charset="0"/>
            </a:rPr>
            <a:t> профсоюзов</a:t>
          </a:r>
        </a:p>
        <a:p>
          <a:r>
            <a:rPr lang="ru-RU" sz="1600" dirty="0" smtClean="0">
              <a:solidFill>
                <a:srgbClr val="002060"/>
              </a:solidFill>
              <a:latin typeface="Arial Black" pitchFamily="34" charset="0"/>
            </a:rPr>
            <a:t>(США)</a:t>
          </a:r>
          <a:endParaRPr lang="ru-RU" sz="1600" dirty="0">
            <a:solidFill>
              <a:srgbClr val="002060"/>
            </a:solidFill>
            <a:latin typeface="Arial Black" pitchFamily="34" charset="0"/>
          </a:endParaRPr>
        </a:p>
      </dgm:t>
    </dgm:pt>
    <dgm:pt modelId="{8DE54917-1CC8-4F4B-B4F9-90B503B6F83B}" type="parTrans" cxnId="{36234D8B-6246-4571-9B73-41F9ABF11C93}">
      <dgm:prSet/>
      <dgm:spPr>
        <a:solidFill>
          <a:srgbClr val="FF0000"/>
        </a:solidFill>
      </dgm:spPr>
      <dgm:t>
        <a:bodyPr/>
        <a:lstStyle/>
        <a:p>
          <a:endParaRPr lang="ru-RU"/>
        </a:p>
      </dgm:t>
    </dgm:pt>
    <dgm:pt modelId="{89A67DFB-5D31-4595-9FC7-860595B14C11}" type="sibTrans" cxnId="{36234D8B-6246-4571-9B73-41F9ABF11C93}">
      <dgm:prSet/>
      <dgm:spPr/>
      <dgm:t>
        <a:bodyPr/>
        <a:lstStyle/>
        <a:p>
          <a:endParaRPr lang="ru-RU"/>
        </a:p>
      </dgm:t>
    </dgm:pt>
    <dgm:pt modelId="{4918975C-092A-4A14-9A56-F35FCC4C3AAA}">
      <dgm:prSet phldrT="[Текст]" custT="1"/>
      <dgm:spPr>
        <a:solidFill>
          <a:srgbClr val="00FF00"/>
        </a:solidFill>
        <a:ln>
          <a:solidFill>
            <a:srgbClr val="FF0000"/>
          </a:solidFill>
        </a:ln>
      </dgm:spPr>
      <dgm:t>
        <a:bodyPr/>
        <a:lstStyle/>
        <a:p>
          <a:r>
            <a:rPr lang="ru-RU" sz="1600" dirty="0" smtClean="0">
              <a:solidFill>
                <a:srgbClr val="002060"/>
              </a:solidFill>
              <a:latin typeface="Arial Black" pitchFamily="34" charset="0"/>
            </a:rPr>
            <a:t>Модель 2 .</a:t>
          </a:r>
        </a:p>
        <a:p>
          <a:r>
            <a:rPr lang="ru-RU" sz="1600" dirty="0" smtClean="0">
              <a:solidFill>
                <a:srgbClr val="002060"/>
              </a:solidFill>
              <a:latin typeface="Arial Black" pitchFamily="34" charset="0"/>
            </a:rPr>
            <a:t>Система государственного регулирования на основе высокого уровня социальных гарантий, социального партнерства между государством и бизнес-структурами, национальным законодательством по правам работника и ответственности работодателя, обязательное страхование, профессиональное образование (Скандинавские страны)</a:t>
          </a:r>
          <a:endParaRPr lang="ru-RU" sz="1600" dirty="0">
            <a:solidFill>
              <a:srgbClr val="002060"/>
            </a:solidFill>
            <a:latin typeface="Arial Black" pitchFamily="34" charset="0"/>
          </a:endParaRPr>
        </a:p>
      </dgm:t>
    </dgm:pt>
    <dgm:pt modelId="{3C1847CF-8A42-47E3-B89F-72455F599C4A}" type="parTrans" cxnId="{658483AB-001A-4494-A88F-03B82A7031B9}">
      <dgm:prSet/>
      <dgm:spPr>
        <a:solidFill>
          <a:srgbClr val="FF0000"/>
        </a:solidFill>
      </dgm:spPr>
      <dgm:t>
        <a:bodyPr/>
        <a:lstStyle/>
        <a:p>
          <a:endParaRPr lang="ru-RU"/>
        </a:p>
      </dgm:t>
    </dgm:pt>
    <dgm:pt modelId="{70D1A54D-B136-4B9A-BB7E-654E19884403}" type="sibTrans" cxnId="{658483AB-001A-4494-A88F-03B82A7031B9}">
      <dgm:prSet/>
      <dgm:spPr/>
      <dgm:t>
        <a:bodyPr/>
        <a:lstStyle/>
        <a:p>
          <a:endParaRPr lang="ru-RU"/>
        </a:p>
      </dgm:t>
    </dgm:pt>
    <dgm:pt modelId="{C350E7C8-AA99-4B14-BCC3-06D644B33720}" type="pres">
      <dgm:prSet presAssocID="{C44C847C-FAA5-4F32-B571-0C3C74AC6AFA}" presName="cycle" presStyleCnt="0">
        <dgm:presLayoutVars>
          <dgm:chMax val="1"/>
          <dgm:dir/>
          <dgm:animLvl val="ctr"/>
          <dgm:resizeHandles val="exact"/>
        </dgm:presLayoutVars>
      </dgm:prSet>
      <dgm:spPr/>
      <dgm:t>
        <a:bodyPr/>
        <a:lstStyle/>
        <a:p>
          <a:endParaRPr lang="ru-RU"/>
        </a:p>
      </dgm:t>
    </dgm:pt>
    <dgm:pt modelId="{DA2CF27F-C0D8-4C55-8294-978CABB96026}" type="pres">
      <dgm:prSet presAssocID="{5D795E75-3305-430C-9374-7F5EF18F4877}" presName="centerShape" presStyleLbl="node0" presStyleIdx="0" presStyleCnt="1" custLinFactNeighborX="-19199" custLinFactNeighborY="1364"/>
      <dgm:spPr/>
      <dgm:t>
        <a:bodyPr/>
        <a:lstStyle/>
        <a:p>
          <a:endParaRPr lang="ru-RU"/>
        </a:p>
      </dgm:t>
    </dgm:pt>
    <dgm:pt modelId="{D2F34F71-C23D-4B57-8D05-DB9F42637903}" type="pres">
      <dgm:prSet presAssocID="{8DE54917-1CC8-4F4B-B4F9-90B503B6F83B}" presName="parTrans" presStyleLbl="bgSibTrans2D1" presStyleIdx="0" presStyleCnt="2" custAng="13253853" custFlipHor="1" custScaleX="31311" custScaleY="57823" custLinFactNeighborX="-12805" custLinFactNeighborY="88596"/>
      <dgm:spPr/>
      <dgm:t>
        <a:bodyPr/>
        <a:lstStyle/>
        <a:p>
          <a:endParaRPr lang="ru-RU"/>
        </a:p>
      </dgm:t>
    </dgm:pt>
    <dgm:pt modelId="{8C182F63-4AEC-4D90-BE90-99FEF948229A}" type="pres">
      <dgm:prSet presAssocID="{8781419E-4B50-4A3E-BA7B-DDF949D03574}" presName="node" presStyleLbl="node1" presStyleIdx="0" presStyleCnt="2" custScaleX="139815" custScaleY="116202" custRadScaleRad="103823" custRadScaleInc="23665">
        <dgm:presLayoutVars>
          <dgm:bulletEnabled val="1"/>
        </dgm:presLayoutVars>
      </dgm:prSet>
      <dgm:spPr/>
      <dgm:t>
        <a:bodyPr/>
        <a:lstStyle/>
        <a:p>
          <a:endParaRPr lang="ru-RU"/>
        </a:p>
      </dgm:t>
    </dgm:pt>
    <dgm:pt modelId="{EF7A90EF-D9C0-4F6D-BA92-521B27A7F7F5}" type="pres">
      <dgm:prSet presAssocID="{3C1847CF-8A42-47E3-B89F-72455F599C4A}" presName="parTrans" presStyleLbl="bgSibTrans2D1" presStyleIdx="1" presStyleCnt="2" custAng="3979511" custFlipHor="1" custScaleX="32505" custScaleY="47209" custLinFactY="100000" custLinFactNeighborX="-16479" custLinFactNeighborY="132201"/>
      <dgm:spPr/>
      <dgm:t>
        <a:bodyPr/>
        <a:lstStyle/>
        <a:p>
          <a:endParaRPr lang="ru-RU"/>
        </a:p>
      </dgm:t>
    </dgm:pt>
    <dgm:pt modelId="{D7348672-44C1-434A-A095-4E46E6480FA3}" type="pres">
      <dgm:prSet presAssocID="{4918975C-092A-4A14-9A56-F35FCC4C3AAA}" presName="node" presStyleLbl="node1" presStyleIdx="1" presStyleCnt="2" custScaleX="162163" custScaleY="210371" custRadScaleRad="85416" custRadScaleInc="-12587">
        <dgm:presLayoutVars>
          <dgm:bulletEnabled val="1"/>
        </dgm:presLayoutVars>
      </dgm:prSet>
      <dgm:spPr/>
      <dgm:t>
        <a:bodyPr/>
        <a:lstStyle/>
        <a:p>
          <a:endParaRPr lang="ru-RU"/>
        </a:p>
      </dgm:t>
    </dgm:pt>
  </dgm:ptLst>
  <dgm:cxnLst>
    <dgm:cxn modelId="{D1F7E73D-E628-44F5-BA9C-75DCD897C529}" type="presOf" srcId="{8781419E-4B50-4A3E-BA7B-DDF949D03574}" destId="{8C182F63-4AEC-4D90-BE90-99FEF948229A}" srcOrd="0" destOrd="0" presId="urn:microsoft.com/office/officeart/2005/8/layout/radial4"/>
    <dgm:cxn modelId="{E8D671D5-F3DE-4F18-A29D-E462AFA0772C}" type="presOf" srcId="{5D795E75-3305-430C-9374-7F5EF18F4877}" destId="{DA2CF27F-C0D8-4C55-8294-978CABB96026}" srcOrd="0" destOrd="0" presId="urn:microsoft.com/office/officeart/2005/8/layout/radial4"/>
    <dgm:cxn modelId="{4B675D1A-4D48-4644-92DD-28B25742FBBC}" type="presOf" srcId="{C44C847C-FAA5-4F32-B571-0C3C74AC6AFA}" destId="{C350E7C8-AA99-4B14-BCC3-06D644B33720}" srcOrd="0" destOrd="0" presId="urn:microsoft.com/office/officeart/2005/8/layout/radial4"/>
    <dgm:cxn modelId="{9873F5AD-8AF2-4D93-A969-2CA4C3332F3A}" type="presOf" srcId="{3C1847CF-8A42-47E3-B89F-72455F599C4A}" destId="{EF7A90EF-D9C0-4F6D-BA92-521B27A7F7F5}" srcOrd="0" destOrd="0" presId="urn:microsoft.com/office/officeart/2005/8/layout/radial4"/>
    <dgm:cxn modelId="{C439D5EC-9347-415B-8905-89FFA2F51C44}" srcId="{C44C847C-FAA5-4F32-B571-0C3C74AC6AFA}" destId="{5D795E75-3305-430C-9374-7F5EF18F4877}" srcOrd="0" destOrd="0" parTransId="{93961F65-3B99-4D3C-9A7D-9003E8EF80D6}" sibTransId="{DAC77BEE-6B49-4B7E-ADD6-C52349D5AF80}"/>
    <dgm:cxn modelId="{658483AB-001A-4494-A88F-03B82A7031B9}" srcId="{5D795E75-3305-430C-9374-7F5EF18F4877}" destId="{4918975C-092A-4A14-9A56-F35FCC4C3AAA}" srcOrd="1" destOrd="0" parTransId="{3C1847CF-8A42-47E3-B89F-72455F599C4A}" sibTransId="{70D1A54D-B136-4B9A-BB7E-654E19884403}"/>
    <dgm:cxn modelId="{C3360E98-B0D5-41FF-A3F8-63FD5C8FCBC1}" type="presOf" srcId="{4918975C-092A-4A14-9A56-F35FCC4C3AAA}" destId="{D7348672-44C1-434A-A095-4E46E6480FA3}" srcOrd="0" destOrd="0" presId="urn:microsoft.com/office/officeart/2005/8/layout/radial4"/>
    <dgm:cxn modelId="{36234D8B-6246-4571-9B73-41F9ABF11C93}" srcId="{5D795E75-3305-430C-9374-7F5EF18F4877}" destId="{8781419E-4B50-4A3E-BA7B-DDF949D03574}" srcOrd="0" destOrd="0" parTransId="{8DE54917-1CC8-4F4B-B4F9-90B503B6F83B}" sibTransId="{89A67DFB-5D31-4595-9FC7-860595B14C11}"/>
    <dgm:cxn modelId="{0C182D89-5E16-4E4D-81C8-DF6FFAF9AD55}" type="presOf" srcId="{8DE54917-1CC8-4F4B-B4F9-90B503B6F83B}" destId="{D2F34F71-C23D-4B57-8D05-DB9F42637903}" srcOrd="0" destOrd="0" presId="urn:microsoft.com/office/officeart/2005/8/layout/radial4"/>
    <dgm:cxn modelId="{10277089-ECC6-4240-B057-65581ECABAA8}" type="presParOf" srcId="{C350E7C8-AA99-4B14-BCC3-06D644B33720}" destId="{DA2CF27F-C0D8-4C55-8294-978CABB96026}" srcOrd="0" destOrd="0" presId="urn:microsoft.com/office/officeart/2005/8/layout/radial4"/>
    <dgm:cxn modelId="{17450618-0B56-4F94-8C03-7DBC1EB23F22}" type="presParOf" srcId="{C350E7C8-AA99-4B14-BCC3-06D644B33720}" destId="{D2F34F71-C23D-4B57-8D05-DB9F42637903}" srcOrd="1" destOrd="0" presId="urn:microsoft.com/office/officeart/2005/8/layout/radial4"/>
    <dgm:cxn modelId="{A92438BD-6D34-4359-81A1-332D058BD2AA}" type="presParOf" srcId="{C350E7C8-AA99-4B14-BCC3-06D644B33720}" destId="{8C182F63-4AEC-4D90-BE90-99FEF948229A}" srcOrd="2" destOrd="0" presId="urn:microsoft.com/office/officeart/2005/8/layout/radial4"/>
    <dgm:cxn modelId="{03C00FB2-9190-4A30-9C35-5497B3D72024}" type="presParOf" srcId="{C350E7C8-AA99-4B14-BCC3-06D644B33720}" destId="{EF7A90EF-D9C0-4F6D-BA92-521B27A7F7F5}" srcOrd="3" destOrd="0" presId="urn:microsoft.com/office/officeart/2005/8/layout/radial4"/>
    <dgm:cxn modelId="{D643D132-18BA-49C3-A818-88F14FBA0971}" type="presParOf" srcId="{C350E7C8-AA99-4B14-BCC3-06D644B33720}" destId="{D7348672-44C1-434A-A095-4E46E6480FA3}"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7424B95-9B73-4658-A12C-095F5348F253}"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ru-RU"/>
        </a:p>
      </dgm:t>
    </dgm:pt>
    <dgm:pt modelId="{F4E67E2F-620F-499A-BC67-AE02C9779680}">
      <dgm:prSet phldrT="[Текст]" custT="1"/>
      <dgm:spPr>
        <a:solidFill>
          <a:srgbClr val="FF0000"/>
        </a:solidFill>
      </dgm:spPr>
      <dgm:t>
        <a:bodyPr/>
        <a:lstStyle/>
        <a:p>
          <a:r>
            <a:rPr lang="ru-RU" sz="1600" dirty="0" smtClean="0">
              <a:solidFill>
                <a:srgbClr val="002060"/>
              </a:solidFill>
              <a:latin typeface="Arial Black" pitchFamily="34" charset="0"/>
            </a:rPr>
            <a:t>КАЗАХСТАН</a:t>
          </a:r>
        </a:p>
        <a:p>
          <a:r>
            <a:rPr lang="ru-RU" sz="1600" dirty="0" smtClean="0">
              <a:solidFill>
                <a:srgbClr val="002060"/>
              </a:solidFill>
              <a:latin typeface="Arial Black" pitchFamily="34" charset="0"/>
            </a:rPr>
            <a:t>ЦЕНА ТРУДА</a:t>
          </a:r>
        </a:p>
        <a:p>
          <a:endParaRPr lang="ru-RU" sz="1600" dirty="0">
            <a:solidFill>
              <a:srgbClr val="002060"/>
            </a:solidFill>
            <a:latin typeface="Arial Black" pitchFamily="34" charset="0"/>
          </a:endParaRPr>
        </a:p>
      </dgm:t>
    </dgm:pt>
    <dgm:pt modelId="{1612B8A0-FFA9-4B43-ABE3-CEF285054528}" type="parTrans" cxnId="{038C96E5-A2B8-4221-8004-23FF420D7DF4}">
      <dgm:prSet/>
      <dgm:spPr/>
      <dgm:t>
        <a:bodyPr/>
        <a:lstStyle/>
        <a:p>
          <a:endParaRPr lang="ru-RU"/>
        </a:p>
      </dgm:t>
    </dgm:pt>
    <dgm:pt modelId="{445C5D97-2367-4B2B-8697-77D4109F51C5}" type="sibTrans" cxnId="{038C96E5-A2B8-4221-8004-23FF420D7DF4}">
      <dgm:prSet/>
      <dgm:spPr/>
      <dgm:t>
        <a:bodyPr/>
        <a:lstStyle/>
        <a:p>
          <a:endParaRPr lang="ru-RU"/>
        </a:p>
      </dgm:t>
    </dgm:pt>
    <dgm:pt modelId="{0E762F1F-1B15-41CC-9C5D-F740CF29432D}">
      <dgm:prSet phldrT="[Текст]" custT="1"/>
      <dgm:spPr>
        <a:solidFill>
          <a:srgbClr val="00FF00"/>
        </a:solidFill>
      </dgm:spPr>
      <dgm:t>
        <a:bodyPr/>
        <a:lstStyle/>
        <a:p>
          <a:r>
            <a:rPr lang="ru-RU" sz="1600" dirty="0" smtClean="0">
              <a:solidFill>
                <a:srgbClr val="002060"/>
              </a:solidFill>
              <a:latin typeface="Arial Black" pitchFamily="34" charset="0"/>
            </a:rPr>
            <a:t>Провалы</a:t>
          </a:r>
          <a:endParaRPr lang="ru-RU" sz="1600" dirty="0">
            <a:solidFill>
              <a:srgbClr val="002060"/>
            </a:solidFill>
            <a:latin typeface="Arial Black" pitchFamily="34" charset="0"/>
          </a:endParaRPr>
        </a:p>
      </dgm:t>
    </dgm:pt>
    <dgm:pt modelId="{C7340AC5-0405-4E78-8F11-A64D8CA77315}" type="parTrans" cxnId="{9A7DC122-2A08-4493-A55E-2F9C4DADB3EA}">
      <dgm:prSet/>
      <dgm:spPr/>
      <dgm:t>
        <a:bodyPr/>
        <a:lstStyle/>
        <a:p>
          <a:endParaRPr lang="ru-RU"/>
        </a:p>
      </dgm:t>
    </dgm:pt>
    <dgm:pt modelId="{1FD701AA-7C15-4766-8827-360D412C8B8C}" type="sibTrans" cxnId="{9A7DC122-2A08-4493-A55E-2F9C4DADB3EA}">
      <dgm:prSet/>
      <dgm:spPr/>
      <dgm:t>
        <a:bodyPr/>
        <a:lstStyle/>
        <a:p>
          <a:endParaRPr lang="ru-RU"/>
        </a:p>
      </dgm:t>
    </dgm:pt>
    <dgm:pt modelId="{DB7815B2-BE6B-4680-B9E9-3AF66331E7E0}">
      <dgm:prSet phldrT="[Текст]" custT="1"/>
      <dgm:spPr>
        <a:solidFill>
          <a:srgbClr val="00FF00"/>
        </a:solidFill>
      </dgm:spPr>
      <dgm:t>
        <a:bodyPr/>
        <a:lstStyle/>
        <a:p>
          <a:r>
            <a:rPr lang="ru-RU" sz="1600" dirty="0" smtClean="0">
              <a:solidFill>
                <a:srgbClr val="002060"/>
              </a:solidFill>
              <a:latin typeface="Arial Black" pitchFamily="34" charset="0"/>
            </a:rPr>
            <a:t>Перспективы</a:t>
          </a:r>
          <a:endParaRPr lang="ru-RU" sz="1600" dirty="0">
            <a:solidFill>
              <a:srgbClr val="002060"/>
            </a:solidFill>
            <a:latin typeface="Arial Black" pitchFamily="34" charset="0"/>
          </a:endParaRPr>
        </a:p>
      </dgm:t>
    </dgm:pt>
    <dgm:pt modelId="{ADC22CEC-7DA1-48D7-8AA9-43EBA6D44B35}" type="parTrans" cxnId="{F5F3A93C-D148-4F08-ACA0-3D314F2E1008}">
      <dgm:prSet/>
      <dgm:spPr/>
      <dgm:t>
        <a:bodyPr/>
        <a:lstStyle/>
        <a:p>
          <a:endParaRPr lang="ru-RU"/>
        </a:p>
      </dgm:t>
    </dgm:pt>
    <dgm:pt modelId="{CA399279-8E50-4B33-80D1-4BCF9BB35586}" type="sibTrans" cxnId="{F5F3A93C-D148-4F08-ACA0-3D314F2E1008}">
      <dgm:prSet/>
      <dgm:spPr/>
      <dgm:t>
        <a:bodyPr/>
        <a:lstStyle/>
        <a:p>
          <a:endParaRPr lang="ru-RU"/>
        </a:p>
      </dgm:t>
    </dgm:pt>
    <dgm:pt modelId="{20D7E9B7-9270-46B4-B8EA-C8A739E5E358}">
      <dgm:prSet phldrT="[Текст]" custT="1"/>
      <dgm:spPr>
        <a:solidFill>
          <a:srgbClr val="00FF00"/>
        </a:solidFill>
      </dgm:spPr>
      <dgm:t>
        <a:bodyPr/>
        <a:lstStyle/>
        <a:p>
          <a:r>
            <a:rPr lang="ru-RU" sz="1600" dirty="0" smtClean="0">
              <a:solidFill>
                <a:srgbClr val="002060"/>
              </a:solidFill>
              <a:latin typeface="Arial Black" pitchFamily="34" charset="0"/>
            </a:rPr>
            <a:t>Слабое звено</a:t>
          </a:r>
          <a:endParaRPr lang="ru-RU" sz="1600" dirty="0">
            <a:solidFill>
              <a:srgbClr val="002060"/>
            </a:solidFill>
            <a:latin typeface="Arial Black" pitchFamily="34" charset="0"/>
          </a:endParaRPr>
        </a:p>
      </dgm:t>
    </dgm:pt>
    <dgm:pt modelId="{734ABC21-C096-4DCE-A20D-3637DBF8CD5F}" type="parTrans" cxnId="{D15F9B51-03C2-4D9B-A900-61446BEDFDDD}">
      <dgm:prSet/>
      <dgm:spPr/>
      <dgm:t>
        <a:bodyPr/>
        <a:lstStyle/>
        <a:p>
          <a:endParaRPr lang="ru-RU"/>
        </a:p>
      </dgm:t>
    </dgm:pt>
    <dgm:pt modelId="{D8E69BD3-925D-49D9-A8DA-8BAE7FD27F6D}" type="sibTrans" cxnId="{D15F9B51-03C2-4D9B-A900-61446BEDFDDD}">
      <dgm:prSet/>
      <dgm:spPr/>
      <dgm:t>
        <a:bodyPr/>
        <a:lstStyle/>
        <a:p>
          <a:endParaRPr lang="ru-RU"/>
        </a:p>
      </dgm:t>
    </dgm:pt>
    <dgm:pt modelId="{A19DD21F-1BAD-4D13-85D2-4A89D3378818}">
      <dgm:prSet phldrT="[Текст]" custT="1"/>
      <dgm:spPr>
        <a:solidFill>
          <a:srgbClr val="00FF00"/>
        </a:solidFill>
      </dgm:spPr>
      <dgm:t>
        <a:bodyPr/>
        <a:lstStyle/>
        <a:p>
          <a:r>
            <a:rPr lang="ru-RU" sz="1600" dirty="0" smtClean="0">
              <a:solidFill>
                <a:srgbClr val="002060"/>
              </a:solidFill>
              <a:latin typeface="Arial Black" pitchFamily="34" charset="0"/>
            </a:rPr>
            <a:t>Достижения</a:t>
          </a:r>
          <a:endParaRPr lang="ru-RU" sz="1600" dirty="0">
            <a:solidFill>
              <a:srgbClr val="002060"/>
            </a:solidFill>
            <a:latin typeface="Arial Black" pitchFamily="34" charset="0"/>
          </a:endParaRPr>
        </a:p>
      </dgm:t>
    </dgm:pt>
    <dgm:pt modelId="{25A80E33-8662-48DA-86B6-1E2B29A6FA7A}" type="parTrans" cxnId="{EDAE1A88-57B0-44F6-9ABB-5EF5A38E667D}">
      <dgm:prSet/>
      <dgm:spPr/>
      <dgm:t>
        <a:bodyPr/>
        <a:lstStyle/>
        <a:p>
          <a:endParaRPr lang="ru-RU"/>
        </a:p>
      </dgm:t>
    </dgm:pt>
    <dgm:pt modelId="{25DACA06-7460-4B53-9528-2B5FEB76DE1B}" type="sibTrans" cxnId="{EDAE1A88-57B0-44F6-9ABB-5EF5A38E667D}">
      <dgm:prSet/>
      <dgm:spPr/>
      <dgm:t>
        <a:bodyPr/>
        <a:lstStyle/>
        <a:p>
          <a:endParaRPr lang="ru-RU"/>
        </a:p>
      </dgm:t>
    </dgm:pt>
    <dgm:pt modelId="{D41D86C2-31B3-489F-8D83-54684FEEE136}">
      <dgm:prSet custT="1"/>
      <dgm:spPr>
        <a:solidFill>
          <a:srgbClr val="00FF00"/>
        </a:solidFill>
      </dgm:spPr>
      <dgm:t>
        <a:bodyPr/>
        <a:lstStyle/>
        <a:p>
          <a:r>
            <a:rPr lang="ru-RU" sz="1600" dirty="0" smtClean="0">
              <a:solidFill>
                <a:srgbClr val="002060"/>
              </a:solidFill>
              <a:latin typeface="Arial Black" pitchFamily="34" charset="0"/>
            </a:rPr>
            <a:t>Экономические силы</a:t>
          </a:r>
          <a:endParaRPr lang="ru-RU" sz="1600" dirty="0">
            <a:solidFill>
              <a:srgbClr val="002060"/>
            </a:solidFill>
            <a:latin typeface="Arial Black" pitchFamily="34" charset="0"/>
          </a:endParaRPr>
        </a:p>
      </dgm:t>
    </dgm:pt>
    <dgm:pt modelId="{FDA39B3F-EAD6-4637-9138-EC0C9A65A6DB}" type="parTrans" cxnId="{63A43DE1-5A19-4DAF-AF94-F350D1E92835}">
      <dgm:prSet/>
      <dgm:spPr/>
      <dgm:t>
        <a:bodyPr/>
        <a:lstStyle/>
        <a:p>
          <a:endParaRPr lang="ru-RU"/>
        </a:p>
      </dgm:t>
    </dgm:pt>
    <dgm:pt modelId="{C2542AEA-0C11-48B1-A3C5-D0576C38CFAD}" type="sibTrans" cxnId="{63A43DE1-5A19-4DAF-AF94-F350D1E92835}">
      <dgm:prSet/>
      <dgm:spPr/>
      <dgm:t>
        <a:bodyPr/>
        <a:lstStyle/>
        <a:p>
          <a:endParaRPr lang="ru-RU"/>
        </a:p>
      </dgm:t>
    </dgm:pt>
    <dgm:pt modelId="{8C2D81C4-FE76-4C5D-B00A-CE515F49CC78}">
      <dgm:prSet custT="1"/>
      <dgm:spPr>
        <a:solidFill>
          <a:srgbClr val="00FF00"/>
        </a:solidFill>
      </dgm:spPr>
      <dgm:t>
        <a:bodyPr/>
        <a:lstStyle/>
        <a:p>
          <a:r>
            <a:rPr lang="ru-RU" sz="1600" dirty="0" err="1" smtClean="0">
              <a:solidFill>
                <a:srgbClr val="002060"/>
              </a:solidFill>
              <a:latin typeface="Arial Black" pitchFamily="34" charset="0"/>
            </a:rPr>
            <a:t>Предприни-мательская</a:t>
          </a:r>
          <a:r>
            <a:rPr lang="ru-RU" sz="1600" dirty="0" smtClean="0">
              <a:solidFill>
                <a:srgbClr val="002060"/>
              </a:solidFill>
              <a:latin typeface="Arial Black" pitchFamily="34" charset="0"/>
            </a:rPr>
            <a:t> среда</a:t>
          </a:r>
          <a:endParaRPr lang="ru-RU" sz="1600" dirty="0">
            <a:solidFill>
              <a:srgbClr val="002060"/>
            </a:solidFill>
            <a:latin typeface="Arial Black" pitchFamily="34" charset="0"/>
          </a:endParaRPr>
        </a:p>
      </dgm:t>
    </dgm:pt>
    <dgm:pt modelId="{48A461B2-A2ED-4109-867C-391726511320}" type="parTrans" cxnId="{5F44FC8E-AB1B-49E3-974E-81AE3466100C}">
      <dgm:prSet/>
      <dgm:spPr/>
      <dgm:t>
        <a:bodyPr/>
        <a:lstStyle/>
        <a:p>
          <a:endParaRPr lang="ru-RU"/>
        </a:p>
      </dgm:t>
    </dgm:pt>
    <dgm:pt modelId="{71CBDD83-7D72-4979-95A2-60001225489B}" type="sibTrans" cxnId="{5F44FC8E-AB1B-49E3-974E-81AE3466100C}">
      <dgm:prSet/>
      <dgm:spPr/>
      <dgm:t>
        <a:bodyPr/>
        <a:lstStyle/>
        <a:p>
          <a:endParaRPr lang="ru-RU"/>
        </a:p>
      </dgm:t>
    </dgm:pt>
    <dgm:pt modelId="{531FDBD2-2AEB-478D-9AA6-E99008264AF3}">
      <dgm:prSet custT="1"/>
      <dgm:spPr>
        <a:solidFill>
          <a:srgbClr val="00FF00"/>
        </a:solidFill>
      </dgm:spPr>
      <dgm:t>
        <a:bodyPr/>
        <a:lstStyle/>
        <a:p>
          <a:r>
            <a:rPr lang="ru-RU" sz="1600" dirty="0" smtClean="0">
              <a:solidFill>
                <a:srgbClr val="002060"/>
              </a:solidFill>
              <a:latin typeface="Arial Black" pitchFamily="34" charset="0"/>
            </a:rPr>
            <a:t>Государство</a:t>
          </a:r>
          <a:endParaRPr lang="ru-RU" sz="1600" dirty="0">
            <a:solidFill>
              <a:srgbClr val="002060"/>
            </a:solidFill>
            <a:latin typeface="Arial Black" pitchFamily="34" charset="0"/>
          </a:endParaRPr>
        </a:p>
      </dgm:t>
    </dgm:pt>
    <dgm:pt modelId="{B32FDD74-9810-44D5-858F-16151DB52589}" type="parTrans" cxnId="{44F89EE1-5279-4D49-B016-3D6DC402F83E}">
      <dgm:prSet/>
      <dgm:spPr/>
      <dgm:t>
        <a:bodyPr/>
        <a:lstStyle/>
        <a:p>
          <a:endParaRPr lang="ru-RU"/>
        </a:p>
      </dgm:t>
    </dgm:pt>
    <dgm:pt modelId="{61586E14-9D0C-4B8C-8654-DA3B5ACF1A22}" type="sibTrans" cxnId="{44F89EE1-5279-4D49-B016-3D6DC402F83E}">
      <dgm:prSet/>
      <dgm:spPr/>
      <dgm:t>
        <a:bodyPr/>
        <a:lstStyle/>
        <a:p>
          <a:endParaRPr lang="ru-RU"/>
        </a:p>
      </dgm:t>
    </dgm:pt>
    <dgm:pt modelId="{F05F15C3-AC16-48C9-A326-123EBADD6DD2}">
      <dgm:prSet custT="1"/>
      <dgm:spPr>
        <a:solidFill>
          <a:srgbClr val="00FF00"/>
        </a:solidFill>
      </dgm:spPr>
      <dgm:t>
        <a:bodyPr/>
        <a:lstStyle/>
        <a:p>
          <a:r>
            <a:rPr lang="ru-RU" sz="1600" dirty="0" smtClean="0">
              <a:solidFill>
                <a:srgbClr val="002060"/>
              </a:solidFill>
              <a:latin typeface="Arial Black" pitchFamily="34" charset="0"/>
            </a:rPr>
            <a:t>Менталитет. Традиции. </a:t>
          </a:r>
        </a:p>
        <a:p>
          <a:r>
            <a:rPr lang="ru-RU" sz="1600" dirty="0" smtClean="0">
              <a:solidFill>
                <a:srgbClr val="002060"/>
              </a:solidFill>
              <a:latin typeface="Arial Black" pitchFamily="34" charset="0"/>
            </a:rPr>
            <a:t>Трудовой Кодекс</a:t>
          </a:r>
          <a:endParaRPr lang="ru-RU" sz="1600" dirty="0">
            <a:solidFill>
              <a:srgbClr val="002060"/>
            </a:solidFill>
            <a:latin typeface="Arial Black" pitchFamily="34" charset="0"/>
          </a:endParaRPr>
        </a:p>
      </dgm:t>
    </dgm:pt>
    <dgm:pt modelId="{3DCCA37F-0D97-4E38-986C-50A1B983434B}" type="parTrans" cxnId="{8E6C9D70-B456-4CF5-8293-B2773CAB7AD8}">
      <dgm:prSet/>
      <dgm:spPr/>
      <dgm:t>
        <a:bodyPr/>
        <a:lstStyle/>
        <a:p>
          <a:endParaRPr lang="ru-RU"/>
        </a:p>
      </dgm:t>
    </dgm:pt>
    <dgm:pt modelId="{6A873B0B-486E-4BD8-9743-4CC0BDF36889}" type="sibTrans" cxnId="{8E6C9D70-B456-4CF5-8293-B2773CAB7AD8}">
      <dgm:prSet/>
      <dgm:spPr/>
      <dgm:t>
        <a:bodyPr/>
        <a:lstStyle/>
        <a:p>
          <a:endParaRPr lang="ru-RU"/>
        </a:p>
      </dgm:t>
    </dgm:pt>
    <dgm:pt modelId="{57EB6F84-403C-4F8A-AF0F-8F51BF02A21A}" type="pres">
      <dgm:prSet presAssocID="{F7424B95-9B73-4658-A12C-095F5348F253}" presName="cycle" presStyleCnt="0">
        <dgm:presLayoutVars>
          <dgm:chMax val="1"/>
          <dgm:dir/>
          <dgm:animLvl val="ctr"/>
          <dgm:resizeHandles val="exact"/>
        </dgm:presLayoutVars>
      </dgm:prSet>
      <dgm:spPr/>
      <dgm:t>
        <a:bodyPr/>
        <a:lstStyle/>
        <a:p>
          <a:endParaRPr lang="ru-RU"/>
        </a:p>
      </dgm:t>
    </dgm:pt>
    <dgm:pt modelId="{4D0C5173-32A4-4804-AAFD-FA2554847636}" type="pres">
      <dgm:prSet presAssocID="{F4E67E2F-620F-499A-BC67-AE02C9779680}" presName="centerShape" presStyleLbl="node0" presStyleIdx="0" presStyleCnt="1" custScaleX="183477" custScaleY="136168"/>
      <dgm:spPr/>
      <dgm:t>
        <a:bodyPr/>
        <a:lstStyle/>
        <a:p>
          <a:endParaRPr lang="ru-RU"/>
        </a:p>
      </dgm:t>
    </dgm:pt>
    <dgm:pt modelId="{C55D8992-E31F-46F2-8040-CD23F919D402}" type="pres">
      <dgm:prSet presAssocID="{C7340AC5-0405-4E78-8F11-A64D8CA77315}" presName="Name9" presStyleLbl="parChTrans1D2" presStyleIdx="0" presStyleCnt="8"/>
      <dgm:spPr/>
      <dgm:t>
        <a:bodyPr/>
        <a:lstStyle/>
        <a:p>
          <a:endParaRPr lang="ru-RU"/>
        </a:p>
      </dgm:t>
    </dgm:pt>
    <dgm:pt modelId="{4C288E97-818E-4E1E-90D8-D5F0421DD946}" type="pres">
      <dgm:prSet presAssocID="{C7340AC5-0405-4E78-8F11-A64D8CA77315}" presName="connTx" presStyleLbl="parChTrans1D2" presStyleIdx="0" presStyleCnt="8"/>
      <dgm:spPr/>
      <dgm:t>
        <a:bodyPr/>
        <a:lstStyle/>
        <a:p>
          <a:endParaRPr lang="ru-RU"/>
        </a:p>
      </dgm:t>
    </dgm:pt>
    <dgm:pt modelId="{14E04CC9-2ED5-4001-82E0-D51A37CE50E9}" type="pres">
      <dgm:prSet presAssocID="{0E762F1F-1B15-41CC-9C5D-F740CF29432D}" presName="node" presStyleLbl="node1" presStyleIdx="0" presStyleCnt="8" custScaleX="132053" custScaleY="101817" custRadScaleRad="87097" custRadScaleInc="613882">
        <dgm:presLayoutVars>
          <dgm:bulletEnabled val="1"/>
        </dgm:presLayoutVars>
      </dgm:prSet>
      <dgm:spPr/>
      <dgm:t>
        <a:bodyPr/>
        <a:lstStyle/>
        <a:p>
          <a:endParaRPr lang="ru-RU"/>
        </a:p>
      </dgm:t>
    </dgm:pt>
    <dgm:pt modelId="{0FD70892-C5F3-4A0E-B524-AC788584935E}" type="pres">
      <dgm:prSet presAssocID="{FDA39B3F-EAD6-4637-9138-EC0C9A65A6DB}" presName="Name9" presStyleLbl="parChTrans1D2" presStyleIdx="1" presStyleCnt="8"/>
      <dgm:spPr/>
      <dgm:t>
        <a:bodyPr/>
        <a:lstStyle/>
        <a:p>
          <a:endParaRPr lang="ru-RU"/>
        </a:p>
      </dgm:t>
    </dgm:pt>
    <dgm:pt modelId="{D1AA2711-32C8-4CB5-99B7-3C848B9D8F8D}" type="pres">
      <dgm:prSet presAssocID="{FDA39B3F-EAD6-4637-9138-EC0C9A65A6DB}" presName="connTx" presStyleLbl="parChTrans1D2" presStyleIdx="1" presStyleCnt="8"/>
      <dgm:spPr/>
      <dgm:t>
        <a:bodyPr/>
        <a:lstStyle/>
        <a:p>
          <a:endParaRPr lang="ru-RU"/>
        </a:p>
      </dgm:t>
    </dgm:pt>
    <dgm:pt modelId="{652D254A-75D5-40B3-BFAA-EFE707A9D010}" type="pres">
      <dgm:prSet presAssocID="{D41D86C2-31B3-489F-8D83-54684FEEE136}" presName="node" presStyleLbl="node1" presStyleIdx="1" presStyleCnt="8" custScaleX="221781" custScaleY="138194" custRadScaleRad="85129" custRadScaleInc="-206133">
        <dgm:presLayoutVars>
          <dgm:bulletEnabled val="1"/>
        </dgm:presLayoutVars>
      </dgm:prSet>
      <dgm:spPr/>
      <dgm:t>
        <a:bodyPr/>
        <a:lstStyle/>
        <a:p>
          <a:endParaRPr lang="ru-RU"/>
        </a:p>
      </dgm:t>
    </dgm:pt>
    <dgm:pt modelId="{34D4B306-C49F-4E5E-91D0-49F6F7A2C218}" type="pres">
      <dgm:prSet presAssocID="{ADC22CEC-7DA1-48D7-8AA9-43EBA6D44B35}" presName="Name9" presStyleLbl="parChTrans1D2" presStyleIdx="2" presStyleCnt="8"/>
      <dgm:spPr/>
      <dgm:t>
        <a:bodyPr/>
        <a:lstStyle/>
        <a:p>
          <a:endParaRPr lang="ru-RU"/>
        </a:p>
      </dgm:t>
    </dgm:pt>
    <dgm:pt modelId="{026FCDC1-4FB3-47E5-A3BC-DEB8DB26E89C}" type="pres">
      <dgm:prSet presAssocID="{ADC22CEC-7DA1-48D7-8AA9-43EBA6D44B35}" presName="connTx" presStyleLbl="parChTrans1D2" presStyleIdx="2" presStyleCnt="8"/>
      <dgm:spPr/>
      <dgm:t>
        <a:bodyPr/>
        <a:lstStyle/>
        <a:p>
          <a:endParaRPr lang="ru-RU"/>
        </a:p>
      </dgm:t>
    </dgm:pt>
    <dgm:pt modelId="{E37F91B6-698A-4993-A123-8D51E9D4BD7F}" type="pres">
      <dgm:prSet presAssocID="{DB7815B2-BE6B-4680-B9E9-3AF66331E7E0}" presName="node" presStyleLbl="node1" presStyleIdx="2" presStyleCnt="8" custScaleX="186788" custScaleY="130835" custRadScaleRad="90760" custRadScaleInc="503383">
        <dgm:presLayoutVars>
          <dgm:bulletEnabled val="1"/>
        </dgm:presLayoutVars>
      </dgm:prSet>
      <dgm:spPr/>
      <dgm:t>
        <a:bodyPr/>
        <a:lstStyle/>
        <a:p>
          <a:endParaRPr lang="ru-RU"/>
        </a:p>
      </dgm:t>
    </dgm:pt>
    <dgm:pt modelId="{2EB08287-DFEB-4760-ACCA-46D00F2C0CA4}" type="pres">
      <dgm:prSet presAssocID="{734ABC21-C096-4DCE-A20D-3637DBF8CD5F}" presName="Name9" presStyleLbl="parChTrans1D2" presStyleIdx="3" presStyleCnt="8"/>
      <dgm:spPr/>
      <dgm:t>
        <a:bodyPr/>
        <a:lstStyle/>
        <a:p>
          <a:endParaRPr lang="ru-RU"/>
        </a:p>
      </dgm:t>
    </dgm:pt>
    <dgm:pt modelId="{93D7569C-8C0C-4362-AF18-68DF793C510F}" type="pres">
      <dgm:prSet presAssocID="{734ABC21-C096-4DCE-A20D-3637DBF8CD5F}" presName="connTx" presStyleLbl="parChTrans1D2" presStyleIdx="3" presStyleCnt="8"/>
      <dgm:spPr/>
      <dgm:t>
        <a:bodyPr/>
        <a:lstStyle/>
        <a:p>
          <a:endParaRPr lang="ru-RU"/>
        </a:p>
      </dgm:t>
    </dgm:pt>
    <dgm:pt modelId="{D29C4A6D-7795-4839-A977-0DF767B9DD3F}" type="pres">
      <dgm:prSet presAssocID="{20D7E9B7-9270-46B4-B8EA-C8A739E5E358}" presName="node" presStyleLbl="node1" presStyleIdx="3" presStyleCnt="8" custRadScaleRad="92518" custRadScaleInc="551013">
        <dgm:presLayoutVars>
          <dgm:bulletEnabled val="1"/>
        </dgm:presLayoutVars>
      </dgm:prSet>
      <dgm:spPr/>
      <dgm:t>
        <a:bodyPr/>
        <a:lstStyle/>
        <a:p>
          <a:endParaRPr lang="ru-RU"/>
        </a:p>
      </dgm:t>
    </dgm:pt>
    <dgm:pt modelId="{1F21CCA7-D94F-4D3F-979C-B0727977A9D3}" type="pres">
      <dgm:prSet presAssocID="{25A80E33-8662-48DA-86B6-1E2B29A6FA7A}" presName="Name9" presStyleLbl="parChTrans1D2" presStyleIdx="4" presStyleCnt="8"/>
      <dgm:spPr/>
      <dgm:t>
        <a:bodyPr/>
        <a:lstStyle/>
        <a:p>
          <a:endParaRPr lang="ru-RU"/>
        </a:p>
      </dgm:t>
    </dgm:pt>
    <dgm:pt modelId="{2B8191A6-CECE-4441-81A5-89FCA1BD8088}" type="pres">
      <dgm:prSet presAssocID="{25A80E33-8662-48DA-86B6-1E2B29A6FA7A}" presName="connTx" presStyleLbl="parChTrans1D2" presStyleIdx="4" presStyleCnt="8"/>
      <dgm:spPr/>
      <dgm:t>
        <a:bodyPr/>
        <a:lstStyle/>
        <a:p>
          <a:endParaRPr lang="ru-RU"/>
        </a:p>
      </dgm:t>
    </dgm:pt>
    <dgm:pt modelId="{E7799219-0740-4CC5-B385-59F8C31A22B5}" type="pres">
      <dgm:prSet presAssocID="{A19DD21F-1BAD-4D13-85D2-4A89D3378818}" presName="node" presStyleLbl="node1" presStyleIdx="4" presStyleCnt="8" custScaleX="180183" custScaleY="128212" custRadScaleRad="162684" custRadScaleInc="-282170">
        <dgm:presLayoutVars>
          <dgm:bulletEnabled val="1"/>
        </dgm:presLayoutVars>
      </dgm:prSet>
      <dgm:spPr/>
      <dgm:t>
        <a:bodyPr/>
        <a:lstStyle/>
        <a:p>
          <a:endParaRPr lang="ru-RU"/>
        </a:p>
      </dgm:t>
    </dgm:pt>
    <dgm:pt modelId="{4C3C4CFD-DBBE-4DD3-BB2F-0678EB8A0125}" type="pres">
      <dgm:prSet presAssocID="{48A461B2-A2ED-4109-867C-391726511320}" presName="Name9" presStyleLbl="parChTrans1D2" presStyleIdx="5" presStyleCnt="8"/>
      <dgm:spPr/>
      <dgm:t>
        <a:bodyPr/>
        <a:lstStyle/>
        <a:p>
          <a:endParaRPr lang="ru-RU"/>
        </a:p>
      </dgm:t>
    </dgm:pt>
    <dgm:pt modelId="{38EC9636-C6CB-460C-985E-7F89056C4501}" type="pres">
      <dgm:prSet presAssocID="{48A461B2-A2ED-4109-867C-391726511320}" presName="connTx" presStyleLbl="parChTrans1D2" presStyleIdx="5" presStyleCnt="8"/>
      <dgm:spPr/>
      <dgm:t>
        <a:bodyPr/>
        <a:lstStyle/>
        <a:p>
          <a:endParaRPr lang="ru-RU"/>
        </a:p>
      </dgm:t>
    </dgm:pt>
    <dgm:pt modelId="{2DA6A2B4-0066-424F-A25B-AE8F98005C27}" type="pres">
      <dgm:prSet presAssocID="{8C2D81C4-FE76-4C5D-B00A-CE515F49CC78}" presName="node" presStyleLbl="node1" presStyleIdx="5" presStyleCnt="8" custScaleX="177564" custScaleY="99446" custRadScaleRad="158567" custRadScaleInc="-593250">
        <dgm:presLayoutVars>
          <dgm:bulletEnabled val="1"/>
        </dgm:presLayoutVars>
      </dgm:prSet>
      <dgm:spPr/>
      <dgm:t>
        <a:bodyPr/>
        <a:lstStyle/>
        <a:p>
          <a:endParaRPr lang="ru-RU"/>
        </a:p>
      </dgm:t>
    </dgm:pt>
    <dgm:pt modelId="{1D1EAF4E-F969-4FBF-820D-F298106711A6}" type="pres">
      <dgm:prSet presAssocID="{B32FDD74-9810-44D5-858F-16151DB52589}" presName="Name9" presStyleLbl="parChTrans1D2" presStyleIdx="6" presStyleCnt="8"/>
      <dgm:spPr/>
      <dgm:t>
        <a:bodyPr/>
        <a:lstStyle/>
        <a:p>
          <a:endParaRPr lang="ru-RU"/>
        </a:p>
      </dgm:t>
    </dgm:pt>
    <dgm:pt modelId="{97CE5BD3-693F-4356-BEF5-32F7DE82EC00}" type="pres">
      <dgm:prSet presAssocID="{B32FDD74-9810-44D5-858F-16151DB52589}" presName="connTx" presStyleLbl="parChTrans1D2" presStyleIdx="6" presStyleCnt="8"/>
      <dgm:spPr/>
      <dgm:t>
        <a:bodyPr/>
        <a:lstStyle/>
        <a:p>
          <a:endParaRPr lang="ru-RU"/>
        </a:p>
      </dgm:t>
    </dgm:pt>
    <dgm:pt modelId="{1363C49B-925D-4BC7-8863-1AB38C481960}" type="pres">
      <dgm:prSet presAssocID="{531FDBD2-2AEB-478D-9AA6-E99008264AF3}" presName="node" presStyleLbl="node1" presStyleIdx="6" presStyleCnt="8" custScaleX="191574" custScaleY="149306" custRadScaleRad="130949" custRadScaleInc="669098">
        <dgm:presLayoutVars>
          <dgm:bulletEnabled val="1"/>
        </dgm:presLayoutVars>
      </dgm:prSet>
      <dgm:spPr/>
      <dgm:t>
        <a:bodyPr/>
        <a:lstStyle/>
        <a:p>
          <a:endParaRPr lang="ru-RU"/>
        </a:p>
      </dgm:t>
    </dgm:pt>
    <dgm:pt modelId="{7F424304-409F-493D-BFA3-183B9E775FEF}" type="pres">
      <dgm:prSet presAssocID="{3DCCA37F-0D97-4E38-986C-50A1B983434B}" presName="Name9" presStyleLbl="parChTrans1D2" presStyleIdx="7" presStyleCnt="8"/>
      <dgm:spPr/>
      <dgm:t>
        <a:bodyPr/>
        <a:lstStyle/>
        <a:p>
          <a:endParaRPr lang="ru-RU"/>
        </a:p>
      </dgm:t>
    </dgm:pt>
    <dgm:pt modelId="{94CAD297-97D8-4F9A-A82E-6A2D59F333F2}" type="pres">
      <dgm:prSet presAssocID="{3DCCA37F-0D97-4E38-986C-50A1B983434B}" presName="connTx" presStyleLbl="parChTrans1D2" presStyleIdx="7" presStyleCnt="8"/>
      <dgm:spPr/>
      <dgm:t>
        <a:bodyPr/>
        <a:lstStyle/>
        <a:p>
          <a:endParaRPr lang="ru-RU"/>
        </a:p>
      </dgm:t>
    </dgm:pt>
    <dgm:pt modelId="{08405AFB-A939-4A1D-8E36-D8A20A8AEB08}" type="pres">
      <dgm:prSet presAssocID="{F05F15C3-AC16-48C9-A326-123EBADD6DD2}" presName="node" presStyleLbl="node1" presStyleIdx="7" presStyleCnt="8" custScaleX="228214" custRadScaleRad="128939" custRadScaleInc="-60485">
        <dgm:presLayoutVars>
          <dgm:bulletEnabled val="1"/>
        </dgm:presLayoutVars>
      </dgm:prSet>
      <dgm:spPr/>
      <dgm:t>
        <a:bodyPr/>
        <a:lstStyle/>
        <a:p>
          <a:endParaRPr lang="ru-RU"/>
        </a:p>
      </dgm:t>
    </dgm:pt>
  </dgm:ptLst>
  <dgm:cxnLst>
    <dgm:cxn modelId="{42AD93E0-3574-4339-8B5B-82293D9DFFC1}" type="presOf" srcId="{FDA39B3F-EAD6-4637-9138-EC0C9A65A6DB}" destId="{D1AA2711-32C8-4CB5-99B7-3C848B9D8F8D}" srcOrd="1" destOrd="0" presId="urn:microsoft.com/office/officeart/2005/8/layout/radial1"/>
    <dgm:cxn modelId="{44F89EE1-5279-4D49-B016-3D6DC402F83E}" srcId="{F4E67E2F-620F-499A-BC67-AE02C9779680}" destId="{531FDBD2-2AEB-478D-9AA6-E99008264AF3}" srcOrd="6" destOrd="0" parTransId="{B32FDD74-9810-44D5-858F-16151DB52589}" sibTransId="{61586E14-9D0C-4B8C-8654-DA3B5ACF1A22}"/>
    <dgm:cxn modelId="{F257DB89-7D78-45FA-A7AA-F008303612BF}" type="presOf" srcId="{25A80E33-8662-48DA-86B6-1E2B29A6FA7A}" destId="{1F21CCA7-D94F-4D3F-979C-B0727977A9D3}" srcOrd="0" destOrd="0" presId="urn:microsoft.com/office/officeart/2005/8/layout/radial1"/>
    <dgm:cxn modelId="{EDAE1A88-57B0-44F6-9ABB-5EF5A38E667D}" srcId="{F4E67E2F-620F-499A-BC67-AE02C9779680}" destId="{A19DD21F-1BAD-4D13-85D2-4A89D3378818}" srcOrd="4" destOrd="0" parTransId="{25A80E33-8662-48DA-86B6-1E2B29A6FA7A}" sibTransId="{25DACA06-7460-4B53-9528-2B5FEB76DE1B}"/>
    <dgm:cxn modelId="{038C96E5-A2B8-4221-8004-23FF420D7DF4}" srcId="{F7424B95-9B73-4658-A12C-095F5348F253}" destId="{F4E67E2F-620F-499A-BC67-AE02C9779680}" srcOrd="0" destOrd="0" parTransId="{1612B8A0-FFA9-4B43-ABE3-CEF285054528}" sibTransId="{445C5D97-2367-4B2B-8697-77D4109F51C5}"/>
    <dgm:cxn modelId="{349979F9-094D-4C85-92D6-076B0E2BD24F}" type="presOf" srcId="{F7424B95-9B73-4658-A12C-095F5348F253}" destId="{57EB6F84-403C-4F8A-AF0F-8F51BF02A21A}" srcOrd="0" destOrd="0" presId="urn:microsoft.com/office/officeart/2005/8/layout/radial1"/>
    <dgm:cxn modelId="{32DA5C8B-60BE-4EAE-A237-731CE6264C15}" type="presOf" srcId="{ADC22CEC-7DA1-48D7-8AA9-43EBA6D44B35}" destId="{026FCDC1-4FB3-47E5-A3BC-DEB8DB26E89C}" srcOrd="1" destOrd="0" presId="urn:microsoft.com/office/officeart/2005/8/layout/radial1"/>
    <dgm:cxn modelId="{0A773398-0805-41C4-BB61-F1225F849403}" type="presOf" srcId="{F05F15C3-AC16-48C9-A326-123EBADD6DD2}" destId="{08405AFB-A939-4A1D-8E36-D8A20A8AEB08}" srcOrd="0" destOrd="0" presId="urn:microsoft.com/office/officeart/2005/8/layout/radial1"/>
    <dgm:cxn modelId="{48C33787-E026-4837-BA99-EF905740756F}" type="presOf" srcId="{0E762F1F-1B15-41CC-9C5D-F740CF29432D}" destId="{14E04CC9-2ED5-4001-82E0-D51A37CE50E9}" srcOrd="0" destOrd="0" presId="urn:microsoft.com/office/officeart/2005/8/layout/radial1"/>
    <dgm:cxn modelId="{D49A4213-93E8-4BE2-A1CC-C5A3CCE00BFF}" type="presOf" srcId="{B32FDD74-9810-44D5-858F-16151DB52589}" destId="{1D1EAF4E-F969-4FBF-820D-F298106711A6}" srcOrd="0" destOrd="0" presId="urn:microsoft.com/office/officeart/2005/8/layout/radial1"/>
    <dgm:cxn modelId="{432DBA8D-E4C2-44AF-A62B-B32553A2392A}" type="presOf" srcId="{25A80E33-8662-48DA-86B6-1E2B29A6FA7A}" destId="{2B8191A6-CECE-4441-81A5-89FCA1BD8088}" srcOrd="1" destOrd="0" presId="urn:microsoft.com/office/officeart/2005/8/layout/radial1"/>
    <dgm:cxn modelId="{5F44FC8E-AB1B-49E3-974E-81AE3466100C}" srcId="{F4E67E2F-620F-499A-BC67-AE02C9779680}" destId="{8C2D81C4-FE76-4C5D-B00A-CE515F49CC78}" srcOrd="5" destOrd="0" parTransId="{48A461B2-A2ED-4109-867C-391726511320}" sibTransId="{71CBDD83-7D72-4979-95A2-60001225489B}"/>
    <dgm:cxn modelId="{2BA897EC-B6E8-4E71-88B3-CE8DEE84990E}" type="presOf" srcId="{C7340AC5-0405-4E78-8F11-A64D8CA77315}" destId="{C55D8992-E31F-46F2-8040-CD23F919D402}" srcOrd="0" destOrd="0" presId="urn:microsoft.com/office/officeart/2005/8/layout/radial1"/>
    <dgm:cxn modelId="{D15F9B51-03C2-4D9B-A900-61446BEDFDDD}" srcId="{F4E67E2F-620F-499A-BC67-AE02C9779680}" destId="{20D7E9B7-9270-46B4-B8EA-C8A739E5E358}" srcOrd="3" destOrd="0" parTransId="{734ABC21-C096-4DCE-A20D-3637DBF8CD5F}" sibTransId="{D8E69BD3-925D-49D9-A8DA-8BAE7FD27F6D}"/>
    <dgm:cxn modelId="{63A43DE1-5A19-4DAF-AF94-F350D1E92835}" srcId="{F4E67E2F-620F-499A-BC67-AE02C9779680}" destId="{D41D86C2-31B3-489F-8D83-54684FEEE136}" srcOrd="1" destOrd="0" parTransId="{FDA39B3F-EAD6-4637-9138-EC0C9A65A6DB}" sibTransId="{C2542AEA-0C11-48B1-A3C5-D0576C38CFAD}"/>
    <dgm:cxn modelId="{F5F3A93C-D148-4F08-ACA0-3D314F2E1008}" srcId="{F4E67E2F-620F-499A-BC67-AE02C9779680}" destId="{DB7815B2-BE6B-4680-B9E9-3AF66331E7E0}" srcOrd="2" destOrd="0" parTransId="{ADC22CEC-7DA1-48D7-8AA9-43EBA6D44B35}" sibTransId="{CA399279-8E50-4B33-80D1-4BCF9BB35586}"/>
    <dgm:cxn modelId="{AB23AEE8-4E36-4BC6-A77F-CE16149E5D8F}" type="presOf" srcId="{3DCCA37F-0D97-4E38-986C-50A1B983434B}" destId="{7F424304-409F-493D-BFA3-183B9E775FEF}" srcOrd="0" destOrd="0" presId="urn:microsoft.com/office/officeart/2005/8/layout/radial1"/>
    <dgm:cxn modelId="{1F4E3B68-E70C-4E9D-9F36-8B8174CA047A}" type="presOf" srcId="{B32FDD74-9810-44D5-858F-16151DB52589}" destId="{97CE5BD3-693F-4356-BEF5-32F7DE82EC00}" srcOrd="1" destOrd="0" presId="urn:microsoft.com/office/officeart/2005/8/layout/radial1"/>
    <dgm:cxn modelId="{1496B63E-043F-4B3F-9C52-D7D27CB07B24}" type="presOf" srcId="{734ABC21-C096-4DCE-A20D-3637DBF8CD5F}" destId="{93D7569C-8C0C-4362-AF18-68DF793C510F}" srcOrd="1" destOrd="0" presId="urn:microsoft.com/office/officeart/2005/8/layout/radial1"/>
    <dgm:cxn modelId="{8E6C9D70-B456-4CF5-8293-B2773CAB7AD8}" srcId="{F4E67E2F-620F-499A-BC67-AE02C9779680}" destId="{F05F15C3-AC16-48C9-A326-123EBADD6DD2}" srcOrd="7" destOrd="0" parTransId="{3DCCA37F-0D97-4E38-986C-50A1B983434B}" sibTransId="{6A873B0B-486E-4BD8-9743-4CC0BDF36889}"/>
    <dgm:cxn modelId="{96069CAE-CD91-4E62-BC36-49453D85B83C}" type="presOf" srcId="{48A461B2-A2ED-4109-867C-391726511320}" destId="{4C3C4CFD-DBBE-4DD3-BB2F-0678EB8A0125}" srcOrd="0" destOrd="0" presId="urn:microsoft.com/office/officeart/2005/8/layout/radial1"/>
    <dgm:cxn modelId="{ACBEB201-EC5E-432F-B3C5-01C995F34AA8}" type="presOf" srcId="{531FDBD2-2AEB-478D-9AA6-E99008264AF3}" destId="{1363C49B-925D-4BC7-8863-1AB38C481960}" srcOrd="0" destOrd="0" presId="urn:microsoft.com/office/officeart/2005/8/layout/radial1"/>
    <dgm:cxn modelId="{E20F6CF8-7E2F-417C-BB43-32FE8F6F7DAC}" type="presOf" srcId="{8C2D81C4-FE76-4C5D-B00A-CE515F49CC78}" destId="{2DA6A2B4-0066-424F-A25B-AE8F98005C27}" srcOrd="0" destOrd="0" presId="urn:microsoft.com/office/officeart/2005/8/layout/radial1"/>
    <dgm:cxn modelId="{7B81709E-5274-4CD1-95CB-EEE815120C77}" type="presOf" srcId="{C7340AC5-0405-4E78-8F11-A64D8CA77315}" destId="{4C288E97-818E-4E1E-90D8-D5F0421DD946}" srcOrd="1" destOrd="0" presId="urn:microsoft.com/office/officeart/2005/8/layout/radial1"/>
    <dgm:cxn modelId="{FA455B3B-2862-44F1-A85D-743BE46D677B}" type="presOf" srcId="{48A461B2-A2ED-4109-867C-391726511320}" destId="{38EC9636-C6CB-460C-985E-7F89056C4501}" srcOrd="1" destOrd="0" presId="urn:microsoft.com/office/officeart/2005/8/layout/radial1"/>
    <dgm:cxn modelId="{A2EF790B-7883-48FA-A6E4-FCB975D366D5}" type="presOf" srcId="{3DCCA37F-0D97-4E38-986C-50A1B983434B}" destId="{94CAD297-97D8-4F9A-A82E-6A2D59F333F2}" srcOrd="1" destOrd="0" presId="urn:microsoft.com/office/officeart/2005/8/layout/radial1"/>
    <dgm:cxn modelId="{66A48FE8-769F-45AE-B32D-DFE431144C5A}" type="presOf" srcId="{D41D86C2-31B3-489F-8D83-54684FEEE136}" destId="{652D254A-75D5-40B3-BFAA-EFE707A9D010}" srcOrd="0" destOrd="0" presId="urn:microsoft.com/office/officeart/2005/8/layout/radial1"/>
    <dgm:cxn modelId="{04480474-DAC8-4ED1-8E0E-810BC8189FF3}" type="presOf" srcId="{20D7E9B7-9270-46B4-B8EA-C8A739E5E358}" destId="{D29C4A6D-7795-4839-A977-0DF767B9DD3F}" srcOrd="0" destOrd="0" presId="urn:microsoft.com/office/officeart/2005/8/layout/radial1"/>
    <dgm:cxn modelId="{9A7DC122-2A08-4493-A55E-2F9C4DADB3EA}" srcId="{F4E67E2F-620F-499A-BC67-AE02C9779680}" destId="{0E762F1F-1B15-41CC-9C5D-F740CF29432D}" srcOrd="0" destOrd="0" parTransId="{C7340AC5-0405-4E78-8F11-A64D8CA77315}" sibTransId="{1FD701AA-7C15-4766-8827-360D412C8B8C}"/>
    <dgm:cxn modelId="{E002352D-1D61-4A22-9981-EA7DF2546D15}" type="presOf" srcId="{ADC22CEC-7DA1-48D7-8AA9-43EBA6D44B35}" destId="{34D4B306-C49F-4E5E-91D0-49F6F7A2C218}" srcOrd="0" destOrd="0" presId="urn:microsoft.com/office/officeart/2005/8/layout/radial1"/>
    <dgm:cxn modelId="{FB33E50E-0EC1-4225-AA81-355ABD21967A}" type="presOf" srcId="{734ABC21-C096-4DCE-A20D-3637DBF8CD5F}" destId="{2EB08287-DFEB-4760-ACCA-46D00F2C0CA4}" srcOrd="0" destOrd="0" presId="urn:microsoft.com/office/officeart/2005/8/layout/radial1"/>
    <dgm:cxn modelId="{6E1F2A7C-243D-409A-B5C1-BF7374F6F8A4}" type="presOf" srcId="{DB7815B2-BE6B-4680-B9E9-3AF66331E7E0}" destId="{E37F91B6-698A-4993-A123-8D51E9D4BD7F}" srcOrd="0" destOrd="0" presId="urn:microsoft.com/office/officeart/2005/8/layout/radial1"/>
    <dgm:cxn modelId="{16AD7E4C-9055-447E-B40D-C98D82AFDE0E}" type="presOf" srcId="{FDA39B3F-EAD6-4637-9138-EC0C9A65A6DB}" destId="{0FD70892-C5F3-4A0E-B524-AC788584935E}" srcOrd="0" destOrd="0" presId="urn:microsoft.com/office/officeart/2005/8/layout/radial1"/>
    <dgm:cxn modelId="{FB3E754B-75E1-4E5A-BCCD-6E0CB141FE09}" type="presOf" srcId="{F4E67E2F-620F-499A-BC67-AE02C9779680}" destId="{4D0C5173-32A4-4804-AAFD-FA2554847636}" srcOrd="0" destOrd="0" presId="urn:microsoft.com/office/officeart/2005/8/layout/radial1"/>
    <dgm:cxn modelId="{3EBF32F9-6A71-4D05-816E-15A9442C4138}" type="presOf" srcId="{A19DD21F-1BAD-4D13-85D2-4A89D3378818}" destId="{E7799219-0740-4CC5-B385-59F8C31A22B5}" srcOrd="0" destOrd="0" presId="urn:microsoft.com/office/officeart/2005/8/layout/radial1"/>
    <dgm:cxn modelId="{AC4C3340-FF01-4E28-9E01-B181E34A15AF}" type="presParOf" srcId="{57EB6F84-403C-4F8A-AF0F-8F51BF02A21A}" destId="{4D0C5173-32A4-4804-AAFD-FA2554847636}" srcOrd="0" destOrd="0" presId="urn:microsoft.com/office/officeart/2005/8/layout/radial1"/>
    <dgm:cxn modelId="{017D2C90-0EB5-4735-BF05-F9B58616D8B9}" type="presParOf" srcId="{57EB6F84-403C-4F8A-AF0F-8F51BF02A21A}" destId="{C55D8992-E31F-46F2-8040-CD23F919D402}" srcOrd="1" destOrd="0" presId="urn:microsoft.com/office/officeart/2005/8/layout/radial1"/>
    <dgm:cxn modelId="{B0A7418D-BDDF-463E-A75F-2AC9FCD3EC48}" type="presParOf" srcId="{C55D8992-E31F-46F2-8040-CD23F919D402}" destId="{4C288E97-818E-4E1E-90D8-D5F0421DD946}" srcOrd="0" destOrd="0" presId="urn:microsoft.com/office/officeart/2005/8/layout/radial1"/>
    <dgm:cxn modelId="{F9382C63-B6CD-41CC-816A-B7FE2BE42B8A}" type="presParOf" srcId="{57EB6F84-403C-4F8A-AF0F-8F51BF02A21A}" destId="{14E04CC9-2ED5-4001-82E0-D51A37CE50E9}" srcOrd="2" destOrd="0" presId="urn:microsoft.com/office/officeart/2005/8/layout/radial1"/>
    <dgm:cxn modelId="{D2C963BA-26C3-4750-A72E-DE662102F698}" type="presParOf" srcId="{57EB6F84-403C-4F8A-AF0F-8F51BF02A21A}" destId="{0FD70892-C5F3-4A0E-B524-AC788584935E}" srcOrd="3" destOrd="0" presId="urn:microsoft.com/office/officeart/2005/8/layout/radial1"/>
    <dgm:cxn modelId="{35A703B5-8D31-4B56-B952-C4EBEB599E40}" type="presParOf" srcId="{0FD70892-C5F3-4A0E-B524-AC788584935E}" destId="{D1AA2711-32C8-4CB5-99B7-3C848B9D8F8D}" srcOrd="0" destOrd="0" presId="urn:microsoft.com/office/officeart/2005/8/layout/radial1"/>
    <dgm:cxn modelId="{4663D03A-3666-403F-9C3C-E0CA31C9B03D}" type="presParOf" srcId="{57EB6F84-403C-4F8A-AF0F-8F51BF02A21A}" destId="{652D254A-75D5-40B3-BFAA-EFE707A9D010}" srcOrd="4" destOrd="0" presId="urn:microsoft.com/office/officeart/2005/8/layout/radial1"/>
    <dgm:cxn modelId="{DD03D250-1BE1-4B90-B315-2DF01780C3D5}" type="presParOf" srcId="{57EB6F84-403C-4F8A-AF0F-8F51BF02A21A}" destId="{34D4B306-C49F-4E5E-91D0-49F6F7A2C218}" srcOrd="5" destOrd="0" presId="urn:microsoft.com/office/officeart/2005/8/layout/radial1"/>
    <dgm:cxn modelId="{D5B14469-FB8F-4ED9-86E9-27D7F1C788C2}" type="presParOf" srcId="{34D4B306-C49F-4E5E-91D0-49F6F7A2C218}" destId="{026FCDC1-4FB3-47E5-A3BC-DEB8DB26E89C}" srcOrd="0" destOrd="0" presId="urn:microsoft.com/office/officeart/2005/8/layout/radial1"/>
    <dgm:cxn modelId="{6AEE6989-878E-4463-A6C7-7E56ACB3D94C}" type="presParOf" srcId="{57EB6F84-403C-4F8A-AF0F-8F51BF02A21A}" destId="{E37F91B6-698A-4993-A123-8D51E9D4BD7F}" srcOrd="6" destOrd="0" presId="urn:microsoft.com/office/officeart/2005/8/layout/radial1"/>
    <dgm:cxn modelId="{CA86E27D-5435-4B03-9157-194C3AF022A9}" type="presParOf" srcId="{57EB6F84-403C-4F8A-AF0F-8F51BF02A21A}" destId="{2EB08287-DFEB-4760-ACCA-46D00F2C0CA4}" srcOrd="7" destOrd="0" presId="urn:microsoft.com/office/officeart/2005/8/layout/radial1"/>
    <dgm:cxn modelId="{72944163-8083-418D-9B16-70447EFB76B4}" type="presParOf" srcId="{2EB08287-DFEB-4760-ACCA-46D00F2C0CA4}" destId="{93D7569C-8C0C-4362-AF18-68DF793C510F}" srcOrd="0" destOrd="0" presId="urn:microsoft.com/office/officeart/2005/8/layout/radial1"/>
    <dgm:cxn modelId="{4D30BD46-766E-4745-BA32-8BF25010FD95}" type="presParOf" srcId="{57EB6F84-403C-4F8A-AF0F-8F51BF02A21A}" destId="{D29C4A6D-7795-4839-A977-0DF767B9DD3F}" srcOrd="8" destOrd="0" presId="urn:microsoft.com/office/officeart/2005/8/layout/radial1"/>
    <dgm:cxn modelId="{5A9E3D5B-97CE-4429-864A-B5253652B926}" type="presParOf" srcId="{57EB6F84-403C-4F8A-AF0F-8F51BF02A21A}" destId="{1F21CCA7-D94F-4D3F-979C-B0727977A9D3}" srcOrd="9" destOrd="0" presId="urn:microsoft.com/office/officeart/2005/8/layout/radial1"/>
    <dgm:cxn modelId="{0B8AC651-107D-420B-8549-25264A737491}" type="presParOf" srcId="{1F21CCA7-D94F-4D3F-979C-B0727977A9D3}" destId="{2B8191A6-CECE-4441-81A5-89FCA1BD8088}" srcOrd="0" destOrd="0" presId="urn:microsoft.com/office/officeart/2005/8/layout/radial1"/>
    <dgm:cxn modelId="{5F40A626-98A4-45BB-B7AF-BAAC40ACEB5F}" type="presParOf" srcId="{57EB6F84-403C-4F8A-AF0F-8F51BF02A21A}" destId="{E7799219-0740-4CC5-B385-59F8C31A22B5}" srcOrd="10" destOrd="0" presId="urn:microsoft.com/office/officeart/2005/8/layout/radial1"/>
    <dgm:cxn modelId="{2CD6D561-8CDA-4AF9-BFD7-5BB5308DC489}" type="presParOf" srcId="{57EB6F84-403C-4F8A-AF0F-8F51BF02A21A}" destId="{4C3C4CFD-DBBE-4DD3-BB2F-0678EB8A0125}" srcOrd="11" destOrd="0" presId="urn:microsoft.com/office/officeart/2005/8/layout/radial1"/>
    <dgm:cxn modelId="{5C0450AE-24BC-46BE-B481-58C1F69B1B8F}" type="presParOf" srcId="{4C3C4CFD-DBBE-4DD3-BB2F-0678EB8A0125}" destId="{38EC9636-C6CB-460C-985E-7F89056C4501}" srcOrd="0" destOrd="0" presId="urn:microsoft.com/office/officeart/2005/8/layout/radial1"/>
    <dgm:cxn modelId="{C9587E67-D980-430E-BA28-74218AA3C0B0}" type="presParOf" srcId="{57EB6F84-403C-4F8A-AF0F-8F51BF02A21A}" destId="{2DA6A2B4-0066-424F-A25B-AE8F98005C27}" srcOrd="12" destOrd="0" presId="urn:microsoft.com/office/officeart/2005/8/layout/radial1"/>
    <dgm:cxn modelId="{CB2B3EC5-28E0-485F-9A7C-D1775CACAEC0}" type="presParOf" srcId="{57EB6F84-403C-4F8A-AF0F-8F51BF02A21A}" destId="{1D1EAF4E-F969-4FBF-820D-F298106711A6}" srcOrd="13" destOrd="0" presId="urn:microsoft.com/office/officeart/2005/8/layout/radial1"/>
    <dgm:cxn modelId="{386E4B68-BC21-47E6-A5CA-761B34C6157A}" type="presParOf" srcId="{1D1EAF4E-F969-4FBF-820D-F298106711A6}" destId="{97CE5BD3-693F-4356-BEF5-32F7DE82EC00}" srcOrd="0" destOrd="0" presId="urn:microsoft.com/office/officeart/2005/8/layout/radial1"/>
    <dgm:cxn modelId="{B196F118-2371-422F-A89A-46577B73DDEF}" type="presParOf" srcId="{57EB6F84-403C-4F8A-AF0F-8F51BF02A21A}" destId="{1363C49B-925D-4BC7-8863-1AB38C481960}" srcOrd="14" destOrd="0" presId="urn:microsoft.com/office/officeart/2005/8/layout/radial1"/>
    <dgm:cxn modelId="{9113E8D2-31EC-488E-A9E5-24A41D123EB0}" type="presParOf" srcId="{57EB6F84-403C-4F8A-AF0F-8F51BF02A21A}" destId="{7F424304-409F-493D-BFA3-183B9E775FEF}" srcOrd="15" destOrd="0" presId="urn:microsoft.com/office/officeart/2005/8/layout/radial1"/>
    <dgm:cxn modelId="{7455C93E-22CF-4F63-BD70-490E4E913CE6}" type="presParOf" srcId="{7F424304-409F-493D-BFA3-183B9E775FEF}" destId="{94CAD297-97D8-4F9A-A82E-6A2D59F333F2}" srcOrd="0" destOrd="0" presId="urn:microsoft.com/office/officeart/2005/8/layout/radial1"/>
    <dgm:cxn modelId="{A3ABA957-69DD-409D-A0C2-930E5B58C367}" type="presParOf" srcId="{57EB6F84-403C-4F8A-AF0F-8F51BF02A21A}" destId="{08405AFB-A939-4A1D-8E36-D8A20A8AEB08}" srcOrd="1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E66ED9-94D7-45FB-8CDB-A2E5A067C029}">
      <dsp:nvSpPr>
        <dsp:cNvPr id="0" name=""/>
        <dsp:cNvSpPr/>
      </dsp:nvSpPr>
      <dsp:spPr>
        <a:xfrm>
          <a:off x="3851919" y="1998567"/>
          <a:ext cx="1891630" cy="1891630"/>
        </a:xfrm>
        <a:prstGeom prst="ellipse">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ТРУД В США</a:t>
          </a:r>
          <a:endParaRPr lang="ru-RU" sz="1600" kern="1200" dirty="0">
            <a:solidFill>
              <a:srgbClr val="002060"/>
            </a:solidFill>
            <a:latin typeface="Arial Black" pitchFamily="34" charset="0"/>
          </a:endParaRPr>
        </a:p>
      </dsp:txBody>
      <dsp:txXfrm>
        <a:off x="4128942" y="2275590"/>
        <a:ext cx="1337584" cy="1337584"/>
      </dsp:txXfrm>
    </dsp:sp>
    <dsp:sp modelId="{B20506D8-9C85-49F1-A179-74A43274A6EA}">
      <dsp:nvSpPr>
        <dsp:cNvPr id="0" name=""/>
        <dsp:cNvSpPr/>
      </dsp:nvSpPr>
      <dsp:spPr>
        <a:xfrm rot="16292763">
          <a:off x="4759280" y="1914789"/>
          <a:ext cx="131492" cy="36800"/>
        </a:xfrm>
        <a:custGeom>
          <a:avLst/>
          <a:gdLst/>
          <a:ahLst/>
          <a:cxnLst/>
          <a:rect l="0" t="0" r="0" b="0"/>
          <a:pathLst>
            <a:path>
              <a:moveTo>
                <a:pt x="0" y="18400"/>
              </a:moveTo>
              <a:lnTo>
                <a:pt x="131492" y="1840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821739" y="1929901"/>
        <a:ext cx="6574" cy="6574"/>
      </dsp:txXfrm>
    </dsp:sp>
    <dsp:sp modelId="{A3B6052A-8803-4401-8A65-C500797A9EB9}">
      <dsp:nvSpPr>
        <dsp:cNvPr id="0" name=""/>
        <dsp:cNvSpPr/>
      </dsp:nvSpPr>
      <dsp:spPr>
        <a:xfrm>
          <a:off x="2771807" y="-24092"/>
          <a:ext cx="4161038" cy="1891630"/>
        </a:xfrm>
        <a:prstGeom prst="ellipse">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solidFill>
                <a:srgbClr val="002060"/>
              </a:solidFill>
              <a:latin typeface="Arial Black" pitchFamily="34" charset="0"/>
            </a:rPr>
            <a:t>Регламентированные процессы оплаты труда с учетом квалификации персонала, специфики труда</a:t>
          </a:r>
          <a:endParaRPr lang="ru-RU" sz="1400" kern="1200" dirty="0">
            <a:solidFill>
              <a:srgbClr val="002060"/>
            </a:solidFill>
            <a:latin typeface="Arial Black" pitchFamily="34" charset="0"/>
          </a:endParaRPr>
        </a:p>
      </dsp:txBody>
      <dsp:txXfrm>
        <a:off x="3381177" y="252931"/>
        <a:ext cx="2942298" cy="1337584"/>
      </dsp:txXfrm>
    </dsp:sp>
    <dsp:sp modelId="{BA001E58-F4B8-4581-A6B4-29E64D95CCE4}">
      <dsp:nvSpPr>
        <dsp:cNvPr id="0" name=""/>
        <dsp:cNvSpPr/>
      </dsp:nvSpPr>
      <dsp:spPr>
        <a:xfrm rot="20948829">
          <a:off x="5721335" y="2692132"/>
          <a:ext cx="592337" cy="36800"/>
        </a:xfrm>
        <a:custGeom>
          <a:avLst/>
          <a:gdLst/>
          <a:ahLst/>
          <a:cxnLst/>
          <a:rect l="0" t="0" r="0" b="0"/>
          <a:pathLst>
            <a:path>
              <a:moveTo>
                <a:pt x="0" y="18400"/>
              </a:moveTo>
              <a:lnTo>
                <a:pt x="592337" y="1840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6002695" y="2695724"/>
        <a:ext cx="29616" cy="29616"/>
      </dsp:txXfrm>
    </dsp:sp>
    <dsp:sp modelId="{DC130AB7-A276-4EFE-B065-9F8F333ECDA5}">
      <dsp:nvSpPr>
        <dsp:cNvPr id="0" name=""/>
        <dsp:cNvSpPr/>
      </dsp:nvSpPr>
      <dsp:spPr>
        <a:xfrm>
          <a:off x="6300200" y="42455"/>
          <a:ext cx="2709987" cy="4708211"/>
        </a:xfrm>
        <a:prstGeom prst="ellipse">
          <a:avLst/>
        </a:prstGeom>
        <a:solidFill>
          <a:srgbClr val="FF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a:solidFill>
                <a:srgbClr val="002060"/>
              </a:solidFill>
              <a:latin typeface="Arial Black" pitchFamily="34" charset="0"/>
            </a:rPr>
            <a:t>Для определения минимальной заработной платы государственные органы (в США и других странах Запада) </a:t>
          </a:r>
          <a:r>
            <a:rPr lang="ru-RU" sz="1400" kern="1200" dirty="0" smtClean="0">
              <a:solidFill>
                <a:srgbClr val="002060"/>
              </a:solidFill>
              <a:latin typeface="Arial Black" pitchFamily="34" charset="0"/>
            </a:rPr>
            <a:t>рассчитывался </a:t>
          </a:r>
          <a:r>
            <a:rPr lang="ru-RU" sz="1400" kern="1200" dirty="0">
              <a:solidFill>
                <a:srgbClr val="002060"/>
              </a:solidFill>
              <a:latin typeface="Arial Black" pitchFamily="34" charset="0"/>
            </a:rPr>
            <a:t>так называемый прожиточный минимум (или </a:t>
          </a:r>
          <a:r>
            <a:rPr lang="ru-RU" sz="1400" kern="1200" dirty="0" smtClean="0">
              <a:solidFill>
                <a:srgbClr val="002060"/>
              </a:solidFill>
              <a:latin typeface="Arial Black" pitchFamily="34" charset="0"/>
            </a:rPr>
            <a:t>черта </a:t>
          </a:r>
          <a:r>
            <a:rPr lang="ru-RU" sz="1400" kern="1200" dirty="0">
              <a:solidFill>
                <a:srgbClr val="002060"/>
              </a:solidFill>
              <a:latin typeface="Arial Black" pitchFamily="34" charset="0"/>
            </a:rPr>
            <a:t>бедности). </a:t>
          </a:r>
        </a:p>
      </dsp:txBody>
      <dsp:txXfrm>
        <a:off x="6697068" y="731957"/>
        <a:ext cx="1916251" cy="3329207"/>
      </dsp:txXfrm>
    </dsp:sp>
    <dsp:sp modelId="{B479F027-5480-4A93-A597-BE3D5F260AE9}">
      <dsp:nvSpPr>
        <dsp:cNvPr id="0" name=""/>
        <dsp:cNvSpPr/>
      </dsp:nvSpPr>
      <dsp:spPr>
        <a:xfrm rot="15075787">
          <a:off x="4957493" y="3718417"/>
          <a:ext cx="218067" cy="36800"/>
        </a:xfrm>
        <a:custGeom>
          <a:avLst/>
          <a:gdLst/>
          <a:ahLst/>
          <a:cxnLst/>
          <a:rect l="0" t="0" r="0" b="0"/>
          <a:pathLst>
            <a:path>
              <a:moveTo>
                <a:pt x="0" y="18400"/>
              </a:moveTo>
              <a:lnTo>
                <a:pt x="218067" y="1840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5061075" y="3731366"/>
        <a:ext cx="10903" cy="10903"/>
      </dsp:txXfrm>
    </dsp:sp>
    <dsp:sp modelId="{E811549E-D77D-4FFD-8B83-1FB61DAAB54E}">
      <dsp:nvSpPr>
        <dsp:cNvPr id="0" name=""/>
        <dsp:cNvSpPr/>
      </dsp:nvSpPr>
      <dsp:spPr>
        <a:xfrm>
          <a:off x="2627789" y="3605618"/>
          <a:ext cx="5894187" cy="3259789"/>
        </a:xfrm>
        <a:prstGeom prst="ellipse">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solidFill>
                <a:srgbClr val="002060"/>
              </a:solidFill>
              <a:latin typeface="Arial Black" pitchFamily="34" charset="0"/>
            </a:rPr>
            <a:t>Прожиточный минимум устанавливался </a:t>
          </a:r>
          <a:r>
            <a:rPr lang="ru-RU" sz="1400" kern="1200" dirty="0">
              <a:solidFill>
                <a:srgbClr val="002060"/>
              </a:solidFill>
              <a:latin typeface="Arial Black" pitchFamily="34" charset="0"/>
            </a:rPr>
            <a:t>для семьи из четырех человек (работника, его жены и двух детей), исходя из нормативов удовлетворения минимальных жизненных потребностей во многих товарах и услугах с учетом уровня цен. При этом </a:t>
          </a:r>
          <a:r>
            <a:rPr lang="ru-RU" sz="1400" kern="1200" dirty="0" smtClean="0">
              <a:solidFill>
                <a:srgbClr val="002060"/>
              </a:solidFill>
              <a:latin typeface="Arial Black" pitchFamily="34" charset="0"/>
            </a:rPr>
            <a:t>предусматривалось </a:t>
          </a:r>
          <a:r>
            <a:rPr lang="ru-RU" sz="1400" kern="1200" dirty="0">
              <a:solidFill>
                <a:srgbClr val="002060"/>
              </a:solidFill>
              <a:latin typeface="Arial Black" pitchFamily="34" charset="0"/>
            </a:rPr>
            <a:t>обеспечить нормальные условия воспроизводства работнику, выполняющему наименее сложную работу</a:t>
          </a:r>
          <a:r>
            <a:rPr lang="ru-RU" sz="1400" kern="1200" dirty="0" smtClean="0">
              <a:solidFill>
                <a:srgbClr val="002060"/>
              </a:solidFill>
              <a:latin typeface="Arial Black" pitchFamily="34" charset="0"/>
            </a:rPr>
            <a:t>.</a:t>
          </a:r>
          <a:endParaRPr lang="ru-RU" sz="1400" kern="1200" dirty="0">
            <a:solidFill>
              <a:srgbClr val="002060"/>
            </a:solidFill>
            <a:latin typeface="Arial Black" pitchFamily="34" charset="0"/>
          </a:endParaRPr>
        </a:p>
      </dsp:txBody>
      <dsp:txXfrm>
        <a:off x="3490973" y="4083003"/>
        <a:ext cx="4167819" cy="2305019"/>
      </dsp:txXfrm>
    </dsp:sp>
    <dsp:sp modelId="{B6552400-C350-4B40-8BF1-2F3E521E3E11}">
      <dsp:nvSpPr>
        <dsp:cNvPr id="0" name=""/>
        <dsp:cNvSpPr/>
      </dsp:nvSpPr>
      <dsp:spPr>
        <a:xfrm rot="10371120">
          <a:off x="3470217" y="3067972"/>
          <a:ext cx="390570" cy="36800"/>
        </a:xfrm>
        <a:custGeom>
          <a:avLst/>
          <a:gdLst/>
          <a:ahLst/>
          <a:cxnLst/>
          <a:rect l="0" t="0" r="0" b="0"/>
          <a:pathLst>
            <a:path>
              <a:moveTo>
                <a:pt x="0" y="18400"/>
              </a:moveTo>
              <a:lnTo>
                <a:pt x="390570" y="18400"/>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655738" y="3076608"/>
        <a:ext cx="19528" cy="19528"/>
      </dsp:txXfrm>
    </dsp:sp>
    <dsp:sp modelId="{7775A91A-06FE-4340-9117-4A6BC1E325EF}">
      <dsp:nvSpPr>
        <dsp:cNvPr id="0" name=""/>
        <dsp:cNvSpPr/>
      </dsp:nvSpPr>
      <dsp:spPr>
        <a:xfrm>
          <a:off x="105" y="792423"/>
          <a:ext cx="3478027" cy="5071063"/>
        </a:xfrm>
        <a:prstGeom prst="ellipse">
          <a:avLst/>
        </a:prstGeom>
        <a:solidFill>
          <a:srgbClr val="FF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solidFill>
                <a:srgbClr val="002060"/>
              </a:solidFill>
              <a:latin typeface="Arial Black" pitchFamily="34" charset="0"/>
            </a:rPr>
            <a:t>В </a:t>
          </a:r>
          <a:r>
            <a:rPr lang="ru-RU" sz="1400" kern="1200" dirty="0">
              <a:solidFill>
                <a:srgbClr val="002060"/>
              </a:solidFill>
              <a:latin typeface="Arial Black" pitchFamily="34" charset="0"/>
            </a:rPr>
            <a:t>США впервые в 1938 г. минимальная ставка заработной платы была законодательно установлена в размере 25 центов (1/4 доллара) в час. В 1993 г. размер почасовой оплаты труда составил 7,5 долл. (при 40-часовой рабочей неделе это составляет 1200 </a:t>
          </a:r>
          <a:r>
            <a:rPr lang="ru-RU" sz="1400" kern="1200" dirty="0" smtClean="0">
              <a:solidFill>
                <a:srgbClr val="002060"/>
              </a:solidFill>
              <a:latin typeface="Arial Black" pitchFamily="34" charset="0"/>
            </a:rPr>
            <a:t>доллар </a:t>
          </a:r>
          <a:r>
            <a:rPr lang="ru-RU" sz="1400" kern="1200" dirty="0">
              <a:solidFill>
                <a:srgbClr val="002060"/>
              </a:solidFill>
              <a:latin typeface="Arial Black" pitchFamily="34" charset="0"/>
            </a:rPr>
            <a:t>в месяц). </a:t>
          </a:r>
        </a:p>
      </dsp:txBody>
      <dsp:txXfrm>
        <a:off x="509450" y="1535063"/>
        <a:ext cx="2459337" cy="358578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BD75E9-0E13-4B22-8577-C613F7014355}">
      <dsp:nvSpPr>
        <dsp:cNvPr id="0" name=""/>
        <dsp:cNvSpPr/>
      </dsp:nvSpPr>
      <dsp:spPr>
        <a:xfrm>
          <a:off x="5955878" y="3456387"/>
          <a:ext cx="2618796" cy="169638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endParaRPr lang="ru-RU" sz="1600" kern="1200" dirty="0">
            <a:solidFill>
              <a:srgbClr val="002060"/>
            </a:solidFill>
            <a:latin typeface="Arial Black" pitchFamily="34" charset="0"/>
          </a:endParaRPr>
        </a:p>
      </dsp:txBody>
      <dsp:txXfrm>
        <a:off x="6778781" y="3917748"/>
        <a:ext cx="1758629" cy="1197761"/>
      </dsp:txXfrm>
    </dsp:sp>
    <dsp:sp modelId="{AE24D278-7779-4E5C-85FA-2853E1E2198A}">
      <dsp:nvSpPr>
        <dsp:cNvPr id="0" name=""/>
        <dsp:cNvSpPr/>
      </dsp:nvSpPr>
      <dsp:spPr>
        <a:xfrm>
          <a:off x="267252" y="3384376"/>
          <a:ext cx="2618796" cy="169638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endParaRPr lang="ru-RU" sz="1600" kern="1200" dirty="0">
            <a:solidFill>
              <a:srgbClr val="002060"/>
            </a:solidFill>
            <a:latin typeface="Arial Black" pitchFamily="34" charset="0"/>
          </a:endParaRPr>
        </a:p>
      </dsp:txBody>
      <dsp:txXfrm>
        <a:off x="304516" y="3845736"/>
        <a:ext cx="1758629" cy="1197761"/>
      </dsp:txXfrm>
    </dsp:sp>
    <dsp:sp modelId="{153707AC-0D60-45E9-96AF-A765076D6141}">
      <dsp:nvSpPr>
        <dsp:cNvPr id="0" name=""/>
        <dsp:cNvSpPr/>
      </dsp:nvSpPr>
      <dsp:spPr>
        <a:xfrm>
          <a:off x="6099912" y="72011"/>
          <a:ext cx="2618796" cy="169638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endParaRPr lang="ru-RU" sz="1600" kern="1200" dirty="0">
            <a:solidFill>
              <a:srgbClr val="002060"/>
            </a:solidFill>
            <a:latin typeface="Arial Black" pitchFamily="34" charset="0"/>
          </a:endParaRPr>
        </a:p>
      </dsp:txBody>
      <dsp:txXfrm>
        <a:off x="6922815" y="109275"/>
        <a:ext cx="1758629" cy="1197761"/>
      </dsp:txXfrm>
    </dsp:sp>
    <dsp:sp modelId="{DC2F4340-9CE1-4467-BF79-1082EABE73C9}">
      <dsp:nvSpPr>
        <dsp:cNvPr id="0" name=""/>
        <dsp:cNvSpPr/>
      </dsp:nvSpPr>
      <dsp:spPr>
        <a:xfrm>
          <a:off x="267252" y="144023"/>
          <a:ext cx="2618796" cy="1696386"/>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171450" lvl="1" indent="-171450" algn="l" defTabSz="711200">
            <a:lnSpc>
              <a:spcPct val="90000"/>
            </a:lnSpc>
            <a:spcBef>
              <a:spcPct val="0"/>
            </a:spcBef>
            <a:spcAft>
              <a:spcPct val="15000"/>
            </a:spcAft>
            <a:buChar char="••"/>
          </a:pPr>
          <a:endParaRPr lang="ru-RU" sz="1600" kern="1200" dirty="0">
            <a:solidFill>
              <a:srgbClr val="002060"/>
            </a:solidFill>
            <a:latin typeface="Arial Black" pitchFamily="34" charset="0"/>
          </a:endParaRPr>
        </a:p>
      </dsp:txBody>
      <dsp:txXfrm>
        <a:off x="304516" y="181287"/>
        <a:ext cx="1758629" cy="1197761"/>
      </dsp:txXfrm>
    </dsp:sp>
    <dsp:sp modelId="{F743D37F-A095-4991-A237-9CA27C99C546}">
      <dsp:nvSpPr>
        <dsp:cNvPr id="0" name=""/>
        <dsp:cNvSpPr/>
      </dsp:nvSpPr>
      <dsp:spPr>
        <a:xfrm>
          <a:off x="2098625" y="302168"/>
          <a:ext cx="2295423" cy="2295423"/>
        </a:xfrm>
        <a:prstGeom prst="pieWedge">
          <a:avLst/>
        </a:prstGeom>
        <a:solidFill>
          <a:srgbClr val="00FF00"/>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КАНАДА</a:t>
          </a:r>
          <a:endParaRPr lang="ru-RU" sz="1600" kern="1200" dirty="0">
            <a:solidFill>
              <a:srgbClr val="002060"/>
            </a:solidFill>
            <a:latin typeface="Arial Black" pitchFamily="34" charset="0"/>
          </a:endParaRPr>
        </a:p>
      </dsp:txBody>
      <dsp:txXfrm>
        <a:off x="2770939" y="974482"/>
        <a:ext cx="1623109" cy="1623109"/>
      </dsp:txXfrm>
    </dsp:sp>
    <dsp:sp modelId="{1B177D36-6723-4BBE-9ECB-446C4EC1674A}">
      <dsp:nvSpPr>
        <dsp:cNvPr id="0" name=""/>
        <dsp:cNvSpPr/>
      </dsp:nvSpPr>
      <dsp:spPr>
        <a:xfrm rot="5400000">
          <a:off x="4500072" y="302168"/>
          <a:ext cx="2295423" cy="2295423"/>
        </a:xfrm>
        <a:prstGeom prst="pieWedge">
          <a:avLst/>
        </a:prstGeom>
        <a:solidFill>
          <a:srgbClr val="00B0F0"/>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ЯПОНИЯ</a:t>
          </a:r>
          <a:endParaRPr lang="ru-RU" sz="1600" kern="1200" dirty="0">
            <a:solidFill>
              <a:srgbClr val="002060"/>
            </a:solidFill>
            <a:latin typeface="Arial Black" pitchFamily="34" charset="0"/>
          </a:endParaRPr>
        </a:p>
      </dsp:txBody>
      <dsp:txXfrm rot="-5400000">
        <a:off x="4500072" y="974482"/>
        <a:ext cx="1623109" cy="1623109"/>
      </dsp:txXfrm>
    </dsp:sp>
    <dsp:sp modelId="{B93E1EEA-A488-4284-955D-1027D14C58F9}">
      <dsp:nvSpPr>
        <dsp:cNvPr id="0" name=""/>
        <dsp:cNvSpPr/>
      </dsp:nvSpPr>
      <dsp:spPr>
        <a:xfrm rot="10800000">
          <a:off x="4500072" y="2703616"/>
          <a:ext cx="2295423" cy="2295423"/>
        </a:xfrm>
        <a:prstGeom prst="pieWedge">
          <a:avLst/>
        </a:prstGeom>
        <a:solidFill>
          <a:schemeClr val="accent1">
            <a:hueOff val="0"/>
            <a:satOff val="0"/>
            <a:lumOff val="0"/>
            <a:alphaOff val="0"/>
          </a:schemeClr>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endParaRPr lang="ru-RU" sz="2800" kern="1200" dirty="0"/>
        </a:p>
      </dsp:txBody>
      <dsp:txXfrm rot="10800000">
        <a:off x="4500072" y="2703616"/>
        <a:ext cx="1623109" cy="1623109"/>
      </dsp:txXfrm>
    </dsp:sp>
    <dsp:sp modelId="{3883FDB7-8C11-46A9-B340-459952CE7F68}">
      <dsp:nvSpPr>
        <dsp:cNvPr id="0" name=""/>
        <dsp:cNvSpPr/>
      </dsp:nvSpPr>
      <dsp:spPr>
        <a:xfrm rot="16200000">
          <a:off x="2098625" y="2703616"/>
          <a:ext cx="2295423" cy="2295423"/>
        </a:xfrm>
        <a:prstGeom prst="pieWedge">
          <a:avLst/>
        </a:prstGeom>
        <a:solidFill>
          <a:srgbClr val="FFFF00"/>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ИНДИЯ</a:t>
          </a:r>
          <a:endParaRPr lang="ru-RU" sz="1600" kern="1200" dirty="0">
            <a:solidFill>
              <a:srgbClr val="002060"/>
            </a:solidFill>
            <a:latin typeface="Arial Black" pitchFamily="34" charset="0"/>
          </a:endParaRPr>
        </a:p>
      </dsp:txBody>
      <dsp:txXfrm rot="5400000">
        <a:off x="2770939" y="2703616"/>
        <a:ext cx="1623109" cy="1623109"/>
      </dsp:txXfrm>
    </dsp:sp>
    <dsp:sp modelId="{D91505E6-13A6-400D-A6BD-F780D1453FBB}">
      <dsp:nvSpPr>
        <dsp:cNvPr id="0" name=""/>
        <dsp:cNvSpPr/>
      </dsp:nvSpPr>
      <dsp:spPr>
        <a:xfrm>
          <a:off x="7324041" y="-344578"/>
          <a:ext cx="792530" cy="689157"/>
        </a:xfrm>
        <a:prstGeom prst="circularArrow">
          <a:avLst/>
        </a:prstGeom>
        <a:solidFill>
          <a:schemeClr val="bg2"/>
        </a:solidFill>
        <a:ln w="15875" cap="flat" cmpd="sng" algn="ctr">
          <a:solidFill>
            <a:schemeClr val="bg2"/>
          </a:solidFill>
          <a:prstDash val="solid"/>
        </a:ln>
        <a:effectLst/>
      </dsp:spPr>
      <dsp:style>
        <a:lnRef idx="2">
          <a:scrgbClr r="0" g="0" b="0"/>
        </a:lnRef>
        <a:fillRef idx="1">
          <a:scrgbClr r="0" g="0" b="0"/>
        </a:fillRef>
        <a:effectRef idx="0">
          <a:scrgbClr r="0" g="0" b="0"/>
        </a:effectRef>
        <a:fontRef idx="minor"/>
      </dsp:style>
    </dsp:sp>
    <dsp:sp modelId="{7E3F39C5-CB1F-40F6-8701-9A0A507EE29D}">
      <dsp:nvSpPr>
        <dsp:cNvPr id="0" name=""/>
        <dsp:cNvSpPr/>
      </dsp:nvSpPr>
      <dsp:spPr>
        <a:xfrm rot="10800000">
          <a:off x="8044119" y="-344578"/>
          <a:ext cx="792530" cy="689157"/>
        </a:xfrm>
        <a:prstGeom prst="circularArrow">
          <a:avLst/>
        </a:prstGeom>
        <a:solidFill>
          <a:schemeClr val="bg2"/>
        </a:solidFill>
        <a:ln w="15875" cap="flat" cmpd="sng" algn="ctr">
          <a:solidFill>
            <a:schemeClr val="bg2"/>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C9F530-DBFA-44C0-85D0-32A9E7944BC5}">
      <dsp:nvSpPr>
        <dsp:cNvPr id="0" name=""/>
        <dsp:cNvSpPr/>
      </dsp:nvSpPr>
      <dsp:spPr>
        <a:xfrm>
          <a:off x="2612383" y="1522878"/>
          <a:ext cx="3793837" cy="3793837"/>
        </a:xfrm>
        <a:prstGeom prst="ellipse">
          <a:avLst/>
        </a:prstGeom>
        <a:solidFill>
          <a:srgbClr val="FF0000">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kern="1200" dirty="0" smtClean="0">
              <a:latin typeface="Arial Black" pitchFamily="34" charset="0"/>
            </a:rPr>
            <a:t>ТРУД В СССР</a:t>
          </a:r>
          <a:endParaRPr lang="ru-RU" sz="1600" kern="1200" dirty="0">
            <a:latin typeface="Arial Black" pitchFamily="34" charset="0"/>
          </a:endParaRPr>
        </a:p>
      </dsp:txBody>
      <dsp:txXfrm>
        <a:off x="3167978" y="2078473"/>
        <a:ext cx="2682647" cy="2682647"/>
      </dsp:txXfrm>
    </dsp:sp>
    <dsp:sp modelId="{002D40A6-5847-49D6-A19D-25F3491B3A1F}">
      <dsp:nvSpPr>
        <dsp:cNvPr id="0" name=""/>
        <dsp:cNvSpPr/>
      </dsp:nvSpPr>
      <dsp:spPr>
        <a:xfrm>
          <a:off x="2862425" y="677"/>
          <a:ext cx="3293753" cy="1896918"/>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latin typeface="Arial Black" pitchFamily="34" charset="0"/>
            </a:rPr>
            <a:t>Разрыв в оплате труда работников промышленного сектора и отраслей народного хозяйства</a:t>
          </a:r>
          <a:endParaRPr lang="ru-RU" sz="1400" kern="1200" dirty="0">
            <a:latin typeface="Arial Black" pitchFamily="34" charset="0"/>
          </a:endParaRPr>
        </a:p>
      </dsp:txBody>
      <dsp:txXfrm>
        <a:off x="3344784" y="278474"/>
        <a:ext cx="2329035" cy="1341324"/>
      </dsp:txXfrm>
    </dsp:sp>
    <dsp:sp modelId="{3B95DE56-2F84-4D76-BD42-1746334ED1B7}">
      <dsp:nvSpPr>
        <dsp:cNvPr id="0" name=""/>
        <dsp:cNvSpPr/>
      </dsp:nvSpPr>
      <dsp:spPr>
        <a:xfrm>
          <a:off x="5868140" y="746310"/>
          <a:ext cx="3086325" cy="4626907"/>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solidFill>
                <a:srgbClr val="002060"/>
              </a:solidFill>
              <a:latin typeface="Arial Black" pitchFamily="34" charset="0"/>
            </a:rPr>
            <a:t>Политика монополистов на привлечение </a:t>
          </a:r>
          <a:r>
            <a:rPr lang="ru-RU" sz="1400" kern="1200" dirty="0" err="1" smtClean="0">
              <a:solidFill>
                <a:srgbClr val="002060"/>
              </a:solidFill>
              <a:latin typeface="Arial Black" pitchFamily="34" charset="0"/>
            </a:rPr>
            <a:t>неквалифицирован-ных</a:t>
          </a:r>
          <a:r>
            <a:rPr lang="ru-RU" sz="1400" kern="1200" dirty="0" smtClean="0">
              <a:solidFill>
                <a:srgbClr val="002060"/>
              </a:solidFill>
              <a:latin typeface="Arial Black" pitchFamily="34" charset="0"/>
            </a:rPr>
            <a:t> </a:t>
          </a:r>
          <a:r>
            <a:rPr lang="ru-RU" sz="1400" kern="1200" dirty="0" smtClean="0">
              <a:solidFill>
                <a:srgbClr val="002060"/>
              </a:solidFill>
              <a:latin typeface="Arial Black" pitchFamily="34" charset="0"/>
            </a:rPr>
            <a:t>кадров за  низкую оплату труда. В то время как в США профсоюзы отстаивали интересы работников -частые забастовки останавливали экономический поток американских монопсоний.</a:t>
          </a:r>
          <a:endParaRPr lang="ru-RU" sz="1400" kern="1200" dirty="0">
            <a:solidFill>
              <a:srgbClr val="002060"/>
            </a:solidFill>
            <a:latin typeface="Arial Black" pitchFamily="34" charset="0"/>
          </a:endParaRPr>
        </a:p>
      </dsp:txBody>
      <dsp:txXfrm>
        <a:off x="6320122" y="1423905"/>
        <a:ext cx="2182361" cy="3271717"/>
      </dsp:txXfrm>
    </dsp:sp>
    <dsp:sp modelId="{95EC44CF-C266-41F6-AF89-C49D39CCF4ED}">
      <dsp:nvSpPr>
        <dsp:cNvPr id="0" name=""/>
        <dsp:cNvSpPr/>
      </dsp:nvSpPr>
      <dsp:spPr>
        <a:xfrm>
          <a:off x="2214352" y="4941998"/>
          <a:ext cx="4589898" cy="1896918"/>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latin typeface="Arial Black" pitchFamily="34" charset="0"/>
            </a:rPr>
            <a:t>Высокая востребованность в неквалифицированном труде в сравнении с США, где интеллектуальный труд  ценился и оплачивался намного выше еще до </a:t>
          </a:r>
          <a:r>
            <a:rPr lang="en-US" sz="1400" kern="1200" dirty="0" smtClean="0">
              <a:latin typeface="Arial Black" pitchFamily="34" charset="0"/>
            </a:rPr>
            <a:t>II</a:t>
          </a:r>
          <a:r>
            <a:rPr lang="ru-RU" sz="1400" kern="1200" dirty="0" smtClean="0">
              <a:latin typeface="Arial Black" pitchFamily="34" charset="0"/>
            </a:rPr>
            <a:t> Мировой Войны</a:t>
          </a:r>
          <a:endParaRPr lang="ru-RU" sz="1400" kern="1200" dirty="0">
            <a:latin typeface="Arial Black" pitchFamily="34" charset="0"/>
          </a:endParaRPr>
        </a:p>
      </dsp:txBody>
      <dsp:txXfrm>
        <a:off x="2886527" y="5219795"/>
        <a:ext cx="3245548" cy="1341324"/>
      </dsp:txXfrm>
    </dsp:sp>
    <dsp:sp modelId="{89564BEC-C7DF-4EFD-95BB-1F5A77FDE0C5}">
      <dsp:nvSpPr>
        <dsp:cNvPr id="0" name=""/>
        <dsp:cNvSpPr/>
      </dsp:nvSpPr>
      <dsp:spPr>
        <a:xfrm>
          <a:off x="323538" y="1250355"/>
          <a:ext cx="2835533" cy="4007696"/>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latin typeface="Arial Black" pitchFamily="34" charset="0"/>
            </a:rPr>
            <a:t>Уравнительная система оплаты труда без учета квалификации  работников, условий работы, степени ответственности</a:t>
          </a:r>
          <a:endParaRPr lang="ru-RU" sz="1400" kern="1200" dirty="0">
            <a:latin typeface="Arial Black" pitchFamily="34" charset="0"/>
          </a:endParaRPr>
        </a:p>
      </dsp:txBody>
      <dsp:txXfrm>
        <a:off x="738792" y="1837268"/>
        <a:ext cx="2005025" cy="28338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592B13-FE2B-469B-A0C7-7FCCB0A42C13}">
      <dsp:nvSpPr>
        <dsp:cNvPr id="0" name=""/>
        <dsp:cNvSpPr/>
      </dsp:nvSpPr>
      <dsp:spPr>
        <a:xfrm>
          <a:off x="3635893" y="2683746"/>
          <a:ext cx="1872212" cy="1803274"/>
        </a:xfrm>
        <a:prstGeom prst="ellipse">
          <a:avLst/>
        </a:prstGeom>
        <a:solidFill>
          <a:srgbClr val="00B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ЦЕНА ТРУДА – комплекс элементов</a:t>
          </a:r>
          <a:endParaRPr lang="ru-RU" sz="1600" kern="1200" dirty="0">
            <a:solidFill>
              <a:srgbClr val="002060"/>
            </a:solidFill>
            <a:latin typeface="Arial Black" pitchFamily="34" charset="0"/>
          </a:endParaRPr>
        </a:p>
      </dsp:txBody>
      <dsp:txXfrm>
        <a:off x="3910072" y="2947829"/>
        <a:ext cx="1323854" cy="1275108"/>
      </dsp:txXfrm>
    </dsp:sp>
    <dsp:sp modelId="{A0806D91-6897-4709-B181-4603941CECD6}">
      <dsp:nvSpPr>
        <dsp:cNvPr id="0" name=""/>
        <dsp:cNvSpPr/>
      </dsp:nvSpPr>
      <dsp:spPr>
        <a:xfrm rot="14363217">
          <a:off x="3655984" y="2528782"/>
          <a:ext cx="599644" cy="30434"/>
        </a:xfrm>
        <a:custGeom>
          <a:avLst/>
          <a:gdLst/>
          <a:ahLst/>
          <a:cxnLst/>
          <a:rect l="0" t="0" r="0" b="0"/>
          <a:pathLst>
            <a:path>
              <a:moveTo>
                <a:pt x="0" y="15217"/>
              </a:moveTo>
              <a:lnTo>
                <a:pt x="599644" y="1521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940815" y="2529008"/>
        <a:ext cx="29982" cy="29982"/>
      </dsp:txXfrm>
    </dsp:sp>
    <dsp:sp modelId="{A1F6A431-D45F-4103-A038-ECEB714F654C}">
      <dsp:nvSpPr>
        <dsp:cNvPr id="0" name=""/>
        <dsp:cNvSpPr/>
      </dsp:nvSpPr>
      <dsp:spPr>
        <a:xfrm>
          <a:off x="2123731" y="188651"/>
          <a:ext cx="2214092" cy="2260056"/>
        </a:xfrm>
        <a:prstGeom prst="ellipse">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Социальные отчисления (страховки, субсидии)</a:t>
          </a:r>
          <a:endParaRPr lang="ru-RU" sz="1600" kern="1200" dirty="0">
            <a:solidFill>
              <a:srgbClr val="002060"/>
            </a:solidFill>
            <a:latin typeface="Arial Black" pitchFamily="34" charset="0"/>
          </a:endParaRPr>
        </a:p>
      </dsp:txBody>
      <dsp:txXfrm>
        <a:off x="2447977" y="519629"/>
        <a:ext cx="1565600" cy="1598100"/>
      </dsp:txXfrm>
    </dsp:sp>
    <dsp:sp modelId="{3BFA6FD7-F757-4E7A-9E93-BA7A7D80E259}">
      <dsp:nvSpPr>
        <dsp:cNvPr id="0" name=""/>
        <dsp:cNvSpPr/>
      </dsp:nvSpPr>
      <dsp:spPr>
        <a:xfrm rot="19567683">
          <a:off x="5289297" y="2888144"/>
          <a:ext cx="597465" cy="30434"/>
        </a:xfrm>
        <a:custGeom>
          <a:avLst/>
          <a:gdLst/>
          <a:ahLst/>
          <a:cxnLst/>
          <a:rect l="0" t="0" r="0" b="0"/>
          <a:pathLst>
            <a:path>
              <a:moveTo>
                <a:pt x="0" y="15217"/>
              </a:moveTo>
              <a:lnTo>
                <a:pt x="597465" y="1521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573093" y="2888424"/>
        <a:ext cx="29873" cy="29873"/>
      </dsp:txXfrm>
    </dsp:sp>
    <dsp:sp modelId="{D9BBB481-134A-42BE-8D09-6E7F614C53A9}">
      <dsp:nvSpPr>
        <dsp:cNvPr id="0" name=""/>
        <dsp:cNvSpPr/>
      </dsp:nvSpPr>
      <dsp:spPr>
        <a:xfrm>
          <a:off x="5580121" y="1484775"/>
          <a:ext cx="2005081" cy="1501855"/>
        </a:xfrm>
        <a:prstGeom prst="ellipse">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err="1" smtClean="0">
              <a:solidFill>
                <a:srgbClr val="002060"/>
              </a:solidFill>
              <a:latin typeface="Arial Black" pitchFamily="34" charset="0"/>
            </a:rPr>
            <a:t>Натураль-ная</a:t>
          </a:r>
          <a:r>
            <a:rPr lang="ru-RU" sz="1600" kern="1200" dirty="0" smtClean="0">
              <a:solidFill>
                <a:srgbClr val="002060"/>
              </a:solidFill>
              <a:latin typeface="Arial Black" pitchFamily="34" charset="0"/>
            </a:rPr>
            <a:t> заработная плата</a:t>
          </a:r>
          <a:endParaRPr lang="ru-RU" sz="1600" kern="1200" dirty="0">
            <a:solidFill>
              <a:srgbClr val="002060"/>
            </a:solidFill>
            <a:latin typeface="Arial Black" pitchFamily="34" charset="0"/>
          </a:endParaRPr>
        </a:p>
      </dsp:txBody>
      <dsp:txXfrm>
        <a:off x="5873758" y="1704717"/>
        <a:ext cx="1417807" cy="1061971"/>
      </dsp:txXfrm>
    </dsp:sp>
    <dsp:sp modelId="{90BF901E-326A-4BCC-8D85-E64A45EF7F37}">
      <dsp:nvSpPr>
        <dsp:cNvPr id="0" name=""/>
        <dsp:cNvSpPr/>
      </dsp:nvSpPr>
      <dsp:spPr>
        <a:xfrm rot="17185001">
          <a:off x="4448082" y="2195367"/>
          <a:ext cx="1057955" cy="30434"/>
        </a:xfrm>
        <a:custGeom>
          <a:avLst/>
          <a:gdLst/>
          <a:ahLst/>
          <a:cxnLst/>
          <a:rect l="0" t="0" r="0" b="0"/>
          <a:pathLst>
            <a:path>
              <a:moveTo>
                <a:pt x="0" y="15217"/>
              </a:moveTo>
              <a:lnTo>
                <a:pt x="1057955" y="1521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950611" y="2184135"/>
        <a:ext cx="52897" cy="52897"/>
      </dsp:txXfrm>
    </dsp:sp>
    <dsp:sp modelId="{9DC7D3CA-69A9-40D0-8113-B8F035B0A520}">
      <dsp:nvSpPr>
        <dsp:cNvPr id="0" name=""/>
        <dsp:cNvSpPr/>
      </dsp:nvSpPr>
      <dsp:spPr>
        <a:xfrm>
          <a:off x="4572005" y="188631"/>
          <a:ext cx="1546056" cy="1546056"/>
        </a:xfrm>
        <a:prstGeom prst="ellipse">
          <a:avLst/>
        </a:prstGeom>
        <a:solidFill>
          <a:srgbClr val="FF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endParaRPr lang="ru-RU" sz="2400" kern="1200"/>
        </a:p>
      </dsp:txBody>
      <dsp:txXfrm>
        <a:off x="4798420" y="415046"/>
        <a:ext cx="1093226" cy="1093226"/>
      </dsp:txXfrm>
    </dsp:sp>
    <dsp:sp modelId="{60674173-7488-444F-8E0A-8C704142916A}">
      <dsp:nvSpPr>
        <dsp:cNvPr id="0" name=""/>
        <dsp:cNvSpPr/>
      </dsp:nvSpPr>
      <dsp:spPr>
        <a:xfrm rot="12517119">
          <a:off x="1481764" y="2545272"/>
          <a:ext cx="2423805" cy="30434"/>
        </a:xfrm>
        <a:custGeom>
          <a:avLst/>
          <a:gdLst/>
          <a:ahLst/>
          <a:cxnLst/>
          <a:rect l="0" t="0" r="0" b="0"/>
          <a:pathLst>
            <a:path>
              <a:moveTo>
                <a:pt x="0" y="15217"/>
              </a:moveTo>
              <a:lnTo>
                <a:pt x="2423805" y="1521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ru-RU" sz="900" kern="1200"/>
        </a:p>
      </dsp:txBody>
      <dsp:txXfrm rot="10800000">
        <a:off x="2633072" y="2499894"/>
        <a:ext cx="121190" cy="121190"/>
      </dsp:txXfrm>
    </dsp:sp>
    <dsp:sp modelId="{CA18B589-3447-43A5-B980-F9D6C53BBA45}">
      <dsp:nvSpPr>
        <dsp:cNvPr id="0" name=""/>
        <dsp:cNvSpPr/>
      </dsp:nvSpPr>
      <dsp:spPr>
        <a:xfrm>
          <a:off x="178212" y="836724"/>
          <a:ext cx="1546056" cy="1546056"/>
        </a:xfrm>
        <a:prstGeom prst="ellipse">
          <a:avLst/>
        </a:prstGeom>
        <a:solidFill>
          <a:srgbClr val="00B0F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endParaRPr lang="ru-RU" sz="6500" kern="1200"/>
        </a:p>
      </dsp:txBody>
      <dsp:txXfrm>
        <a:off x="404627" y="1063139"/>
        <a:ext cx="1093226" cy="1093226"/>
      </dsp:txXfrm>
    </dsp:sp>
    <dsp:sp modelId="{1A9CE480-1DE4-4378-9A21-C97E29CAB817}">
      <dsp:nvSpPr>
        <dsp:cNvPr id="0" name=""/>
        <dsp:cNvSpPr/>
      </dsp:nvSpPr>
      <dsp:spPr>
        <a:xfrm rot="11316726">
          <a:off x="2759418" y="3363261"/>
          <a:ext cx="892870" cy="30434"/>
        </a:xfrm>
        <a:custGeom>
          <a:avLst/>
          <a:gdLst/>
          <a:ahLst/>
          <a:cxnLst/>
          <a:rect l="0" t="0" r="0" b="0"/>
          <a:pathLst>
            <a:path>
              <a:moveTo>
                <a:pt x="0" y="15217"/>
              </a:moveTo>
              <a:lnTo>
                <a:pt x="892870" y="1521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183532" y="3356156"/>
        <a:ext cx="44643" cy="44643"/>
      </dsp:txXfrm>
    </dsp:sp>
    <dsp:sp modelId="{2C4C0C52-7175-40F3-ACDB-8F997BF4BF97}">
      <dsp:nvSpPr>
        <dsp:cNvPr id="0" name=""/>
        <dsp:cNvSpPr/>
      </dsp:nvSpPr>
      <dsp:spPr>
        <a:xfrm>
          <a:off x="827577" y="2348875"/>
          <a:ext cx="1952468" cy="1634522"/>
        </a:xfrm>
        <a:prstGeom prst="ellipse">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Денежная заработная плата</a:t>
          </a:r>
          <a:endParaRPr lang="ru-RU" sz="1600" kern="1200" dirty="0">
            <a:solidFill>
              <a:srgbClr val="002060"/>
            </a:solidFill>
            <a:latin typeface="Arial Black" pitchFamily="34" charset="0"/>
          </a:endParaRPr>
        </a:p>
      </dsp:txBody>
      <dsp:txXfrm>
        <a:off x="1113509" y="2588245"/>
        <a:ext cx="1380604" cy="1155782"/>
      </dsp:txXfrm>
    </dsp:sp>
    <dsp:sp modelId="{58FB9A39-E17F-4DD0-99AE-9B271ECEE98E}">
      <dsp:nvSpPr>
        <dsp:cNvPr id="0" name=""/>
        <dsp:cNvSpPr/>
      </dsp:nvSpPr>
      <dsp:spPr>
        <a:xfrm rot="7485655">
          <a:off x="3710703" y="4498214"/>
          <a:ext cx="434450" cy="30434"/>
        </a:xfrm>
        <a:custGeom>
          <a:avLst/>
          <a:gdLst/>
          <a:ahLst/>
          <a:cxnLst/>
          <a:rect l="0" t="0" r="0" b="0"/>
          <a:pathLst>
            <a:path>
              <a:moveTo>
                <a:pt x="0" y="15217"/>
              </a:moveTo>
              <a:lnTo>
                <a:pt x="434450" y="1521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917066" y="4502570"/>
        <a:ext cx="21722" cy="21722"/>
      </dsp:txXfrm>
    </dsp:sp>
    <dsp:sp modelId="{8E7B004A-F5E1-47DA-99E9-AA15F562D3E8}">
      <dsp:nvSpPr>
        <dsp:cNvPr id="0" name=""/>
        <dsp:cNvSpPr/>
      </dsp:nvSpPr>
      <dsp:spPr>
        <a:xfrm>
          <a:off x="2267752" y="4540396"/>
          <a:ext cx="1987316" cy="1866848"/>
        </a:xfrm>
        <a:prstGeom prst="ellipse">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Средства мотивации и стимулирования</a:t>
          </a:r>
          <a:endParaRPr lang="ru-RU" sz="1600" kern="1200" dirty="0">
            <a:solidFill>
              <a:srgbClr val="002060"/>
            </a:solidFill>
            <a:latin typeface="Arial Black" pitchFamily="34" charset="0"/>
          </a:endParaRPr>
        </a:p>
      </dsp:txBody>
      <dsp:txXfrm>
        <a:off x="2558788" y="4813790"/>
        <a:ext cx="1405244" cy="1320060"/>
      </dsp:txXfrm>
    </dsp:sp>
    <dsp:sp modelId="{5D6A8AA9-B054-4DD4-B2D4-A123A901839B}">
      <dsp:nvSpPr>
        <dsp:cNvPr id="0" name=""/>
        <dsp:cNvSpPr/>
      </dsp:nvSpPr>
      <dsp:spPr>
        <a:xfrm rot="476185">
          <a:off x="5495236" y="3745684"/>
          <a:ext cx="671548" cy="30434"/>
        </a:xfrm>
        <a:custGeom>
          <a:avLst/>
          <a:gdLst/>
          <a:ahLst/>
          <a:cxnLst/>
          <a:rect l="0" t="0" r="0" b="0"/>
          <a:pathLst>
            <a:path>
              <a:moveTo>
                <a:pt x="0" y="15217"/>
              </a:moveTo>
              <a:lnTo>
                <a:pt x="671548" y="1521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814221" y="3744112"/>
        <a:ext cx="33577" cy="33577"/>
      </dsp:txXfrm>
    </dsp:sp>
    <dsp:sp modelId="{14D1EB61-E70D-4D6D-993A-AA6740B20905}">
      <dsp:nvSpPr>
        <dsp:cNvPr id="0" name=""/>
        <dsp:cNvSpPr/>
      </dsp:nvSpPr>
      <dsp:spPr>
        <a:xfrm>
          <a:off x="6156164" y="3140970"/>
          <a:ext cx="1546056" cy="1546056"/>
        </a:xfrm>
        <a:prstGeom prst="ellipse">
          <a:avLst/>
        </a:prstGeom>
        <a:solidFill>
          <a:schemeClr val="accent5"/>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endParaRPr lang="ru-RU" sz="6500" kern="1200"/>
        </a:p>
      </dsp:txBody>
      <dsp:txXfrm>
        <a:off x="6382579" y="3367385"/>
        <a:ext cx="1093226" cy="1093226"/>
      </dsp:txXfrm>
    </dsp:sp>
    <dsp:sp modelId="{A0D3C873-0292-4F92-B4AE-75844DAC8EB6}">
      <dsp:nvSpPr>
        <dsp:cNvPr id="0" name=""/>
        <dsp:cNvSpPr/>
      </dsp:nvSpPr>
      <dsp:spPr>
        <a:xfrm rot="3376134">
          <a:off x="4958258" y="4553103"/>
          <a:ext cx="540100" cy="30434"/>
        </a:xfrm>
        <a:custGeom>
          <a:avLst/>
          <a:gdLst/>
          <a:ahLst/>
          <a:cxnLst/>
          <a:rect l="0" t="0" r="0" b="0"/>
          <a:pathLst>
            <a:path>
              <a:moveTo>
                <a:pt x="0" y="15217"/>
              </a:moveTo>
              <a:lnTo>
                <a:pt x="540100" y="15217"/>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214805" y="4554817"/>
        <a:ext cx="27005" cy="27005"/>
      </dsp:txXfrm>
    </dsp:sp>
    <dsp:sp modelId="{8ACEA3E2-3C0D-4763-927C-7CE64AC930B0}">
      <dsp:nvSpPr>
        <dsp:cNvPr id="0" name=""/>
        <dsp:cNvSpPr/>
      </dsp:nvSpPr>
      <dsp:spPr>
        <a:xfrm>
          <a:off x="5034497" y="4662770"/>
          <a:ext cx="1546056" cy="1546056"/>
        </a:xfrm>
        <a:prstGeom prst="ellipse">
          <a:avLst/>
        </a:prstGeom>
        <a:solidFill>
          <a:srgbClr val="92D05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Процент от прибыли</a:t>
          </a:r>
          <a:endParaRPr lang="ru-RU" sz="1600" kern="1200" dirty="0">
            <a:solidFill>
              <a:srgbClr val="002060"/>
            </a:solidFill>
            <a:latin typeface="Arial Black" pitchFamily="34" charset="0"/>
          </a:endParaRPr>
        </a:p>
      </dsp:txBody>
      <dsp:txXfrm>
        <a:off x="5260912" y="4889185"/>
        <a:ext cx="1093226" cy="109322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EAC2E9-A996-4C6F-954B-74850B92A4D3}">
      <dsp:nvSpPr>
        <dsp:cNvPr id="0" name=""/>
        <dsp:cNvSpPr/>
      </dsp:nvSpPr>
      <dsp:spPr>
        <a:xfrm>
          <a:off x="2194563" y="1484763"/>
          <a:ext cx="3804046" cy="3804046"/>
        </a:xfrm>
        <a:prstGeom prst="ellipse">
          <a:avLst/>
        </a:prstGeom>
        <a:solidFill>
          <a:srgbClr val="FF0000">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solidFill>
                <a:srgbClr val="002060"/>
              </a:solidFill>
              <a:latin typeface="Arial Black" pitchFamily="34" charset="0"/>
            </a:rPr>
            <a:t>ГОСУДАРСТВО И УРОВЕНЬ ЦЕНЫ ТРУДА</a:t>
          </a:r>
          <a:endParaRPr lang="ru-RU" sz="2000" kern="1200" dirty="0">
            <a:solidFill>
              <a:srgbClr val="002060"/>
            </a:solidFill>
            <a:latin typeface="Arial Black" pitchFamily="34" charset="0"/>
          </a:endParaRPr>
        </a:p>
      </dsp:txBody>
      <dsp:txXfrm>
        <a:off x="2751653" y="2041853"/>
        <a:ext cx="2689866" cy="2689866"/>
      </dsp:txXfrm>
    </dsp:sp>
    <dsp:sp modelId="{73335722-E5C2-4A81-B75D-B242E47AF0FE}">
      <dsp:nvSpPr>
        <dsp:cNvPr id="0" name=""/>
        <dsp:cNvSpPr/>
      </dsp:nvSpPr>
      <dsp:spPr>
        <a:xfrm>
          <a:off x="683562" y="2895068"/>
          <a:ext cx="2046006" cy="2046082"/>
        </a:xfrm>
        <a:prstGeom prst="ellipse">
          <a:avLst/>
        </a:prstGeom>
        <a:solidFill>
          <a:srgbClr val="FFFF00">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Программы обучения</a:t>
          </a:r>
          <a:endParaRPr lang="ru-RU" sz="1600" kern="1200" dirty="0">
            <a:solidFill>
              <a:srgbClr val="002060"/>
            </a:solidFill>
            <a:latin typeface="Arial Black" pitchFamily="34" charset="0"/>
          </a:endParaRPr>
        </a:p>
      </dsp:txBody>
      <dsp:txXfrm>
        <a:off x="983193" y="3194710"/>
        <a:ext cx="1446744" cy="1446798"/>
      </dsp:txXfrm>
    </dsp:sp>
    <dsp:sp modelId="{2C09FCE7-B1F9-445F-85A1-2970FC63BA60}">
      <dsp:nvSpPr>
        <dsp:cNvPr id="0" name=""/>
        <dsp:cNvSpPr/>
      </dsp:nvSpPr>
      <dsp:spPr>
        <a:xfrm>
          <a:off x="4643993" y="260648"/>
          <a:ext cx="2100613" cy="2217702"/>
        </a:xfrm>
        <a:prstGeom prst="ellipse">
          <a:avLst/>
        </a:prstGeom>
        <a:solidFill>
          <a:srgbClr val="FFFF00">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Фискальная политика</a:t>
          </a:r>
          <a:endParaRPr lang="ru-RU" sz="1600" kern="1200" dirty="0">
            <a:solidFill>
              <a:srgbClr val="002060"/>
            </a:solidFill>
            <a:latin typeface="Arial Black" pitchFamily="34" charset="0"/>
          </a:endParaRPr>
        </a:p>
      </dsp:txBody>
      <dsp:txXfrm>
        <a:off x="4951621" y="585423"/>
        <a:ext cx="1485357" cy="1568152"/>
      </dsp:txXfrm>
    </dsp:sp>
    <dsp:sp modelId="{1D65E626-AEA5-45E6-8A49-D431EAD53139}">
      <dsp:nvSpPr>
        <dsp:cNvPr id="0" name=""/>
        <dsp:cNvSpPr/>
      </dsp:nvSpPr>
      <dsp:spPr>
        <a:xfrm>
          <a:off x="5292065" y="3140979"/>
          <a:ext cx="2622148" cy="2508445"/>
        </a:xfrm>
        <a:prstGeom prst="ellipse">
          <a:avLst/>
        </a:prstGeom>
        <a:solidFill>
          <a:srgbClr val="FFFF00">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Формирование социального пакета</a:t>
          </a:r>
          <a:endParaRPr lang="ru-RU" sz="1600" kern="1200" dirty="0">
            <a:solidFill>
              <a:srgbClr val="002060"/>
            </a:solidFill>
            <a:latin typeface="Arial Black" pitchFamily="34" charset="0"/>
          </a:endParaRPr>
        </a:p>
      </dsp:txBody>
      <dsp:txXfrm>
        <a:off x="5676070" y="3508332"/>
        <a:ext cx="1854138" cy="1773739"/>
      </dsp:txXfrm>
    </dsp:sp>
    <dsp:sp modelId="{CBAA3289-EE48-416E-8E04-D2F6F1DAF2E7}">
      <dsp:nvSpPr>
        <dsp:cNvPr id="0" name=""/>
        <dsp:cNvSpPr/>
      </dsp:nvSpPr>
      <dsp:spPr>
        <a:xfrm>
          <a:off x="1835710" y="202134"/>
          <a:ext cx="2046044" cy="2130342"/>
        </a:xfrm>
        <a:prstGeom prst="ellipse">
          <a:avLst/>
        </a:prstGeom>
        <a:solidFill>
          <a:srgbClr val="FFFF00">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Помощь </a:t>
          </a:r>
          <a:r>
            <a:rPr lang="ru-RU" sz="1600" kern="1200" dirty="0" err="1" smtClean="0">
              <a:solidFill>
                <a:srgbClr val="002060"/>
              </a:solidFill>
              <a:latin typeface="Arial Black" pitchFamily="34" charset="0"/>
            </a:rPr>
            <a:t>предприни-мателям</a:t>
          </a:r>
          <a:endParaRPr lang="ru-RU" sz="1600" kern="1200" dirty="0">
            <a:solidFill>
              <a:srgbClr val="002060"/>
            </a:solidFill>
            <a:latin typeface="Arial Black" pitchFamily="34" charset="0"/>
          </a:endParaRPr>
        </a:p>
      </dsp:txBody>
      <dsp:txXfrm>
        <a:off x="2135346" y="514115"/>
        <a:ext cx="1446772" cy="150638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6FCF48-39DB-40E9-8EBA-74110CC005D4}">
      <dsp:nvSpPr>
        <dsp:cNvPr id="0" name=""/>
        <dsp:cNvSpPr/>
      </dsp:nvSpPr>
      <dsp:spPr>
        <a:xfrm>
          <a:off x="4438003" y="0"/>
          <a:ext cx="1928883" cy="1776202"/>
        </a:xfrm>
        <a:prstGeom prst="ellipse">
          <a:avLst/>
        </a:prstGeom>
        <a:solidFill>
          <a:srgbClr val="00B0F0"/>
        </a:solidFill>
        <a:ln>
          <a:solidFill>
            <a:srgbClr val="002060"/>
          </a:solidFill>
        </a:ln>
        <a:effectLst/>
      </dsp:spPr>
      <dsp:style>
        <a:lnRef idx="0">
          <a:scrgbClr r="0" g="0" b="0"/>
        </a:lnRef>
        <a:fillRef idx="1">
          <a:scrgbClr r="0" g="0" b="0"/>
        </a:fillRef>
        <a:effectRef idx="0">
          <a:scrgbClr r="0" g="0" b="0"/>
        </a:effectRef>
        <a:fontRef idx="minor"/>
      </dsp:style>
    </dsp:sp>
    <dsp:sp modelId="{0E08C60F-76A9-4788-A72A-B060B100A689}">
      <dsp:nvSpPr>
        <dsp:cNvPr id="0" name=""/>
        <dsp:cNvSpPr/>
      </dsp:nvSpPr>
      <dsp:spPr>
        <a:xfrm flipH="1">
          <a:off x="6348850" y="5755260"/>
          <a:ext cx="213401" cy="109734"/>
        </a:xfrm>
        <a:prstGeom prst="downArrow">
          <a:avLst/>
        </a:prstGeom>
        <a:no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E456558-ACAF-4103-BC79-00DAE0FC79CC}">
      <dsp:nvSpPr>
        <dsp:cNvPr id="0" name=""/>
        <dsp:cNvSpPr/>
      </dsp:nvSpPr>
      <dsp:spPr>
        <a:xfrm>
          <a:off x="4499992" y="6627383"/>
          <a:ext cx="118043" cy="457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222250">
            <a:lnSpc>
              <a:spcPct val="90000"/>
            </a:lnSpc>
            <a:spcBef>
              <a:spcPct val="0"/>
            </a:spcBef>
            <a:spcAft>
              <a:spcPct val="35000"/>
            </a:spcAft>
          </a:pPr>
          <a:endParaRPr lang="ru-RU" sz="500" kern="1200" dirty="0"/>
        </a:p>
      </dsp:txBody>
      <dsp:txXfrm>
        <a:off x="4499992" y="6627383"/>
        <a:ext cx="118043" cy="45725"/>
      </dsp:txXfrm>
    </dsp:sp>
    <dsp:sp modelId="{8A1C023E-3714-438C-8E05-75328A3406CE}">
      <dsp:nvSpPr>
        <dsp:cNvPr id="0" name=""/>
        <dsp:cNvSpPr/>
      </dsp:nvSpPr>
      <dsp:spPr>
        <a:xfrm>
          <a:off x="2488268" y="0"/>
          <a:ext cx="2219638" cy="1930548"/>
        </a:xfrm>
        <a:prstGeom prst="ellipse">
          <a:avLst/>
        </a:prstGeom>
        <a:solidFill>
          <a:srgbClr val="00B0F0"/>
        </a:solidFill>
        <a:ln w="15875" cap="flat"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solidFill>
                <a:srgbClr val="002060"/>
              </a:solidFill>
              <a:latin typeface="Arial Black" pitchFamily="34" charset="0"/>
            </a:rPr>
            <a:t>Конкуренция и конкурентоспособность</a:t>
          </a:r>
          <a:endParaRPr lang="ru-RU" sz="1400" kern="1200" dirty="0">
            <a:solidFill>
              <a:srgbClr val="002060"/>
            </a:solidFill>
            <a:latin typeface="Arial Black" pitchFamily="34" charset="0"/>
          </a:endParaRPr>
        </a:p>
      </dsp:txBody>
      <dsp:txXfrm>
        <a:off x="2813326" y="282722"/>
        <a:ext cx="1569522" cy="1365104"/>
      </dsp:txXfrm>
    </dsp:sp>
    <dsp:sp modelId="{44BD4A6E-A2EF-488A-B1A6-E9BE093C3088}">
      <dsp:nvSpPr>
        <dsp:cNvPr id="0" name=""/>
        <dsp:cNvSpPr/>
      </dsp:nvSpPr>
      <dsp:spPr>
        <a:xfrm>
          <a:off x="3158423" y="1254386"/>
          <a:ext cx="1573795" cy="1624908"/>
        </a:xfrm>
        <a:prstGeom prst="ellipse">
          <a:avLst/>
        </a:prstGeom>
        <a:solidFill>
          <a:srgbClr val="00B0F0"/>
        </a:solidFill>
        <a:ln w="15875" cap="flat"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solidFill>
                <a:srgbClr val="002060"/>
              </a:solidFill>
              <a:latin typeface="Arial Black" pitchFamily="34" charset="0"/>
              <a:cs typeface="Arial" pitchFamily="34" charset="0"/>
            </a:rPr>
            <a:t>Спрос и предложение</a:t>
          </a:r>
          <a:endParaRPr lang="ru-RU" sz="1400" kern="1200" dirty="0">
            <a:solidFill>
              <a:srgbClr val="002060"/>
            </a:solidFill>
            <a:latin typeface="Arial Black" pitchFamily="34" charset="0"/>
            <a:cs typeface="Arial" pitchFamily="34" charset="0"/>
          </a:endParaRPr>
        </a:p>
      </dsp:txBody>
      <dsp:txXfrm>
        <a:off x="3388900" y="1492348"/>
        <a:ext cx="1112841" cy="1148984"/>
      </dsp:txXfrm>
    </dsp:sp>
    <dsp:sp modelId="{3A9FDD85-C285-468F-B38C-B58D5FEDC267}">
      <dsp:nvSpPr>
        <dsp:cNvPr id="0" name=""/>
        <dsp:cNvSpPr/>
      </dsp:nvSpPr>
      <dsp:spPr>
        <a:xfrm>
          <a:off x="6023833" y="1164238"/>
          <a:ext cx="1928812" cy="1928812"/>
        </a:xfrm>
        <a:prstGeom prst="ellipse">
          <a:avLst/>
        </a:prstGeom>
        <a:solidFill>
          <a:srgbClr val="00B0F0"/>
        </a:solidFill>
        <a:ln w="15875" cap="flat" cmpd="sng" algn="ctr">
          <a:solidFill>
            <a:srgbClr val="0020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Стоимость жизни</a:t>
          </a:r>
          <a:endParaRPr lang="ru-RU" sz="1600" kern="1200" dirty="0">
            <a:solidFill>
              <a:srgbClr val="002060"/>
            </a:solidFill>
            <a:latin typeface="Arial Black" pitchFamily="34" charset="0"/>
          </a:endParaRPr>
        </a:p>
      </dsp:txBody>
      <dsp:txXfrm>
        <a:off x="6306301" y="1446706"/>
        <a:ext cx="1363876" cy="1363876"/>
      </dsp:txXfrm>
    </dsp:sp>
    <dsp:sp modelId="{C754AA37-5598-4EB0-B91C-21BC77045DED}">
      <dsp:nvSpPr>
        <dsp:cNvPr id="0" name=""/>
        <dsp:cNvSpPr/>
      </dsp:nvSpPr>
      <dsp:spPr>
        <a:xfrm>
          <a:off x="2732055" y="737295"/>
          <a:ext cx="6237719" cy="5472635"/>
        </a:xfrm>
        <a:prstGeom prst="funnel">
          <a:avLst/>
        </a:prstGeom>
        <a:solidFill>
          <a:srgbClr val="7030A0">
            <a:alpha val="40000"/>
          </a:srgb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56EC54-6F18-4D56-BEF8-D12A3932B8C9}">
      <dsp:nvSpPr>
        <dsp:cNvPr id="0" name=""/>
        <dsp:cNvSpPr/>
      </dsp:nvSpPr>
      <dsp:spPr>
        <a:xfrm>
          <a:off x="1523005" y="55048"/>
          <a:ext cx="3844680" cy="3477193"/>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A6647B7-7F59-4752-A478-E2D5A442316D}">
      <dsp:nvSpPr>
        <dsp:cNvPr id="0" name=""/>
        <dsp:cNvSpPr/>
      </dsp:nvSpPr>
      <dsp:spPr>
        <a:xfrm>
          <a:off x="1117325" y="253225"/>
          <a:ext cx="754883" cy="754888"/>
        </a:xfrm>
        <a:prstGeom prst="ellipse">
          <a:avLst/>
        </a:prstGeom>
        <a:solidFill>
          <a:srgbClr val="FF0000">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3E0F7BCC-98D1-4A38-8D63-73CE173CB11A}">
      <dsp:nvSpPr>
        <dsp:cNvPr id="0" name=""/>
        <dsp:cNvSpPr/>
      </dsp:nvSpPr>
      <dsp:spPr>
        <a:xfrm>
          <a:off x="1934957" y="356457"/>
          <a:ext cx="3274061" cy="1398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0" bIns="17780" numCol="1" spcCol="1270" anchor="ctr" anchorCtr="0">
          <a:noAutofit/>
        </a:bodyPr>
        <a:lstStyle/>
        <a:p>
          <a:pPr lvl="0" algn="ctr" defTabSz="622300">
            <a:lnSpc>
              <a:spcPct val="90000"/>
            </a:lnSpc>
            <a:spcBef>
              <a:spcPct val="0"/>
            </a:spcBef>
            <a:spcAft>
              <a:spcPct val="35000"/>
            </a:spcAft>
          </a:pPr>
          <a:r>
            <a:rPr lang="ru-RU" sz="1400" kern="1200" dirty="0" smtClean="0">
              <a:solidFill>
                <a:srgbClr val="FF0000"/>
              </a:solidFill>
              <a:latin typeface="Arial Black" pitchFamily="34" charset="0"/>
            </a:rPr>
            <a:t>ПОТРЕБИТЕЛЬСКАЯ</a:t>
          </a:r>
          <a:r>
            <a:rPr lang="ru-RU" sz="1400" kern="1200" dirty="0" smtClean="0">
              <a:solidFill>
                <a:srgbClr val="002060"/>
              </a:solidFill>
              <a:latin typeface="Arial Black" pitchFamily="34" charset="0"/>
            </a:rPr>
            <a:t> </a:t>
          </a:r>
          <a:r>
            <a:rPr lang="ru-RU" sz="1400" kern="1200" dirty="0" smtClean="0">
              <a:solidFill>
                <a:srgbClr val="FF0000"/>
              </a:solidFill>
              <a:latin typeface="Arial Black" pitchFamily="34" charset="0"/>
            </a:rPr>
            <a:t>КОРЗИНА – </a:t>
          </a:r>
          <a:r>
            <a:rPr lang="ru-RU" sz="1400" kern="1200" dirty="0" smtClean="0">
              <a:solidFill>
                <a:srgbClr val="002060"/>
              </a:solidFill>
              <a:latin typeface="Arial Black" pitchFamily="34" charset="0"/>
            </a:rPr>
            <a:t>фактический и нормативный набор продуктов, товаров, услуг в расчете на душу, и суммарную стоимость </a:t>
          </a:r>
          <a:r>
            <a:rPr lang="ru-RU" sz="1600" kern="1200" dirty="0" smtClean="0">
              <a:solidFill>
                <a:srgbClr val="002060"/>
              </a:solidFill>
              <a:latin typeface="Arial Black" pitchFamily="34" charset="0"/>
            </a:rPr>
            <a:t>его приобретения</a:t>
          </a:r>
          <a:endParaRPr lang="ru-RU" sz="1600" kern="1200" dirty="0">
            <a:solidFill>
              <a:srgbClr val="002060"/>
            </a:solidFill>
            <a:latin typeface="Arial Black" pitchFamily="34" charset="0"/>
          </a:endParaRPr>
        </a:p>
      </dsp:txBody>
      <dsp:txXfrm>
        <a:off x="1934957" y="356457"/>
        <a:ext cx="3274061" cy="1398531"/>
      </dsp:txXfrm>
    </dsp:sp>
    <dsp:sp modelId="{D5246F1C-96ED-48E7-AA64-1766CAFAD4E8}">
      <dsp:nvSpPr>
        <dsp:cNvPr id="0" name=""/>
        <dsp:cNvSpPr/>
      </dsp:nvSpPr>
      <dsp:spPr>
        <a:xfrm>
          <a:off x="4053093" y="1728191"/>
          <a:ext cx="2895170" cy="145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0" bIns="17780" numCol="1" spcCol="1270" anchor="ctr" anchorCtr="0">
          <a:noAutofit/>
        </a:bodyPr>
        <a:lstStyle/>
        <a:p>
          <a:pPr lvl="0" algn="l" defTabSz="622300">
            <a:lnSpc>
              <a:spcPct val="90000"/>
            </a:lnSpc>
            <a:spcBef>
              <a:spcPct val="0"/>
            </a:spcBef>
            <a:spcAft>
              <a:spcPct val="35000"/>
            </a:spcAft>
          </a:pPr>
          <a:r>
            <a:rPr lang="ru-RU" sz="1400" kern="1200" dirty="0" smtClean="0">
              <a:solidFill>
                <a:srgbClr val="FF0000"/>
              </a:solidFill>
              <a:latin typeface="Arial Black" pitchFamily="34" charset="0"/>
            </a:rPr>
            <a:t>Факторы: </a:t>
          </a:r>
          <a:r>
            <a:rPr lang="ru-RU" sz="1400" kern="1200" dirty="0" smtClean="0">
              <a:solidFill>
                <a:srgbClr val="002060"/>
              </a:solidFill>
              <a:latin typeface="Arial Black" pitchFamily="34" charset="0"/>
            </a:rPr>
            <a:t>Состояние экономики, уровень доходов населения, демографические признаки, фактор территории, традиции</a:t>
          </a:r>
          <a:r>
            <a:rPr lang="ru-RU" sz="1600" kern="1200" dirty="0" smtClean="0">
              <a:solidFill>
                <a:srgbClr val="002060"/>
              </a:solidFill>
              <a:latin typeface="Arial Black" pitchFamily="34" charset="0"/>
            </a:rPr>
            <a:t>.</a:t>
          </a:r>
          <a:endParaRPr lang="ru-RU" sz="1600" kern="1200" dirty="0">
            <a:solidFill>
              <a:srgbClr val="002060"/>
            </a:solidFill>
            <a:latin typeface="Arial Black" pitchFamily="34" charset="0"/>
          </a:endParaRPr>
        </a:p>
      </dsp:txBody>
      <dsp:txXfrm>
        <a:off x="4053093" y="1728191"/>
        <a:ext cx="2895170" cy="1452700"/>
      </dsp:txXfrm>
    </dsp:sp>
    <dsp:sp modelId="{4E06247D-BD06-4269-B716-C63DBA205325}">
      <dsp:nvSpPr>
        <dsp:cNvPr id="0" name=""/>
        <dsp:cNvSpPr/>
      </dsp:nvSpPr>
      <dsp:spPr>
        <a:xfrm>
          <a:off x="1656176" y="3528389"/>
          <a:ext cx="3512254" cy="3133360"/>
        </a:xfrm>
        <a:prstGeom prst="ellipse">
          <a:avLst/>
        </a:prstGeom>
        <a:solidFill>
          <a:schemeClr val="accent1">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BB30C21-1A16-4B1F-BDCC-54A5FBA4C50A}">
      <dsp:nvSpPr>
        <dsp:cNvPr id="0" name=""/>
        <dsp:cNvSpPr/>
      </dsp:nvSpPr>
      <dsp:spPr>
        <a:xfrm>
          <a:off x="1296146" y="3168353"/>
          <a:ext cx="707306" cy="689476"/>
        </a:xfrm>
        <a:prstGeom prst="ellipse">
          <a:avLst/>
        </a:prstGeom>
        <a:solidFill>
          <a:srgbClr val="FF0000">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3ABEED34-C900-4B65-AA1A-A4A2EC5562BE}">
      <dsp:nvSpPr>
        <dsp:cNvPr id="0" name=""/>
        <dsp:cNvSpPr/>
      </dsp:nvSpPr>
      <dsp:spPr>
        <a:xfrm>
          <a:off x="1800212" y="3168353"/>
          <a:ext cx="3706137" cy="14827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0" bIns="17780" numCol="1" spcCol="1270" anchor="ctr" anchorCtr="0">
          <a:noAutofit/>
        </a:bodyPr>
        <a:lstStyle/>
        <a:p>
          <a:pPr lvl="0" algn="ctr" defTabSz="622300">
            <a:lnSpc>
              <a:spcPct val="100000"/>
            </a:lnSpc>
            <a:spcBef>
              <a:spcPct val="0"/>
            </a:spcBef>
            <a:spcAft>
              <a:spcPts val="0"/>
            </a:spcAft>
          </a:pPr>
          <a:r>
            <a:rPr lang="ru-RU" sz="1400" kern="1200" dirty="0" smtClean="0">
              <a:solidFill>
                <a:srgbClr val="FF0000"/>
              </a:solidFill>
              <a:latin typeface="Arial Black" pitchFamily="34" charset="0"/>
            </a:rPr>
            <a:t>ПРОЖИТОЧНЫЙ</a:t>
          </a:r>
        </a:p>
        <a:p>
          <a:pPr lvl="0" algn="ctr" defTabSz="622300">
            <a:lnSpc>
              <a:spcPct val="100000"/>
            </a:lnSpc>
            <a:spcBef>
              <a:spcPct val="0"/>
            </a:spcBef>
            <a:spcAft>
              <a:spcPts val="0"/>
            </a:spcAft>
          </a:pPr>
          <a:r>
            <a:rPr lang="ru-RU" sz="1400" kern="1200" dirty="0" smtClean="0">
              <a:solidFill>
                <a:srgbClr val="FF0000"/>
              </a:solidFill>
              <a:latin typeface="Arial Black" pitchFamily="34" charset="0"/>
            </a:rPr>
            <a:t>МИНИМУМ </a:t>
          </a:r>
        </a:p>
        <a:p>
          <a:pPr lvl="0" algn="ctr" defTabSz="622300">
            <a:lnSpc>
              <a:spcPct val="100000"/>
            </a:lnSpc>
            <a:spcBef>
              <a:spcPct val="0"/>
            </a:spcBef>
            <a:spcAft>
              <a:spcPts val="0"/>
            </a:spcAft>
          </a:pPr>
          <a:r>
            <a:rPr lang="ru-RU" sz="1400" kern="1200" dirty="0" smtClean="0">
              <a:solidFill>
                <a:srgbClr val="002060"/>
              </a:solidFill>
              <a:latin typeface="Arial Black" pitchFamily="34" charset="0"/>
            </a:rPr>
            <a:t>– стоимостная оценка </a:t>
          </a:r>
        </a:p>
        <a:p>
          <a:pPr lvl="0" algn="ctr" defTabSz="622300">
            <a:lnSpc>
              <a:spcPct val="100000"/>
            </a:lnSpc>
            <a:spcBef>
              <a:spcPct val="0"/>
            </a:spcBef>
            <a:spcAft>
              <a:spcPts val="0"/>
            </a:spcAft>
          </a:pPr>
          <a:r>
            <a:rPr lang="ru-RU" sz="1400" kern="1200" dirty="0" smtClean="0">
              <a:solidFill>
                <a:srgbClr val="002060"/>
              </a:solidFill>
              <a:latin typeface="Arial Black" pitchFamily="34" charset="0"/>
            </a:rPr>
            <a:t>потребительской корзины, обязательные платежи и сборы.</a:t>
          </a:r>
          <a:endParaRPr lang="ru-RU" sz="1400" kern="1200" dirty="0">
            <a:solidFill>
              <a:srgbClr val="002060"/>
            </a:solidFill>
            <a:latin typeface="Arial Black" pitchFamily="34" charset="0"/>
          </a:endParaRPr>
        </a:p>
      </dsp:txBody>
      <dsp:txXfrm>
        <a:off x="1800212" y="3168353"/>
        <a:ext cx="3706137" cy="1482746"/>
      </dsp:txXfrm>
    </dsp:sp>
    <dsp:sp modelId="{5E028FA9-1DAA-4AAB-9E82-97AF054F0198}">
      <dsp:nvSpPr>
        <dsp:cNvPr id="0" name=""/>
        <dsp:cNvSpPr/>
      </dsp:nvSpPr>
      <dsp:spPr>
        <a:xfrm>
          <a:off x="3609095" y="4896544"/>
          <a:ext cx="3311282" cy="1819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5240" rIns="0" bIns="15240" numCol="1" spcCol="1270" anchor="ctr" anchorCtr="0">
          <a:noAutofit/>
        </a:bodyPr>
        <a:lstStyle/>
        <a:p>
          <a:pPr lvl="0" algn="l" defTabSz="533400">
            <a:lnSpc>
              <a:spcPct val="90000"/>
            </a:lnSpc>
            <a:spcBef>
              <a:spcPct val="0"/>
            </a:spcBef>
            <a:spcAft>
              <a:spcPct val="35000"/>
            </a:spcAft>
          </a:pPr>
          <a:r>
            <a:rPr lang="ru-RU" sz="1200" kern="1200" dirty="0" smtClean="0">
              <a:solidFill>
                <a:srgbClr val="002060"/>
              </a:solidFill>
              <a:latin typeface="Arial Black" pitchFamily="34" charset="0"/>
            </a:rPr>
            <a:t>МЦ=ПМ (</a:t>
          </a:r>
          <a:r>
            <a:rPr lang="ru-RU" sz="1200" kern="1200" dirty="0" err="1" smtClean="0">
              <a:solidFill>
                <a:srgbClr val="002060"/>
              </a:solidFill>
              <a:latin typeface="Arial Black" pitchFamily="34" charset="0"/>
            </a:rPr>
            <a:t>П+Т+Ус+Н</a:t>
          </a:r>
          <a:r>
            <a:rPr lang="ru-RU" sz="1200" kern="1200" dirty="0" smtClean="0">
              <a:solidFill>
                <a:srgbClr val="002060"/>
              </a:solidFill>
              <a:latin typeface="Arial Black" pitchFamily="34" charset="0"/>
            </a:rPr>
            <a:t>)+С+Д+У</a:t>
          </a:r>
        </a:p>
        <a:p>
          <a:pPr lvl="0" algn="l" defTabSz="533400">
            <a:lnSpc>
              <a:spcPct val="90000"/>
            </a:lnSpc>
            <a:spcBef>
              <a:spcPct val="0"/>
            </a:spcBef>
            <a:spcAft>
              <a:spcPct val="35000"/>
            </a:spcAft>
          </a:pPr>
          <a:r>
            <a:rPr lang="ru-RU" sz="1200" kern="1200" dirty="0" smtClean="0">
              <a:solidFill>
                <a:srgbClr val="002060"/>
              </a:solidFill>
              <a:latin typeface="Arial Black" pitchFamily="34" charset="0"/>
            </a:rPr>
            <a:t>МЦ-минимальная цена труда</a:t>
          </a:r>
        </a:p>
        <a:p>
          <a:pPr lvl="0" algn="l" defTabSz="533400">
            <a:lnSpc>
              <a:spcPct val="90000"/>
            </a:lnSpc>
            <a:spcBef>
              <a:spcPct val="0"/>
            </a:spcBef>
            <a:spcAft>
              <a:spcPct val="35000"/>
            </a:spcAft>
          </a:pPr>
          <a:r>
            <a:rPr lang="ru-RU" sz="1200" kern="1200" dirty="0" err="1" smtClean="0">
              <a:solidFill>
                <a:srgbClr val="002060"/>
              </a:solidFill>
              <a:latin typeface="Arial Black" pitchFamily="34" charset="0"/>
            </a:rPr>
            <a:t>П+Т+Ус+Н-прожиточный</a:t>
          </a:r>
          <a:r>
            <a:rPr lang="ru-RU" sz="1200" kern="1200" dirty="0" smtClean="0">
              <a:solidFill>
                <a:srgbClr val="002060"/>
              </a:solidFill>
              <a:latin typeface="Arial Black" pitchFamily="34" charset="0"/>
            </a:rPr>
            <a:t> минимум</a:t>
          </a:r>
        </a:p>
        <a:p>
          <a:pPr lvl="0" algn="l" defTabSz="533400">
            <a:lnSpc>
              <a:spcPct val="90000"/>
            </a:lnSpc>
            <a:spcBef>
              <a:spcPct val="0"/>
            </a:spcBef>
            <a:spcAft>
              <a:spcPct val="35000"/>
            </a:spcAft>
          </a:pPr>
          <a:r>
            <a:rPr lang="ru-RU" sz="1200" kern="1200" dirty="0" smtClean="0">
              <a:solidFill>
                <a:srgbClr val="002060"/>
              </a:solidFill>
              <a:latin typeface="Arial Black" pitchFamily="34" charset="0"/>
            </a:rPr>
            <a:t>П-продукты</a:t>
          </a:r>
        </a:p>
        <a:p>
          <a:pPr lvl="0" algn="l" defTabSz="533400">
            <a:lnSpc>
              <a:spcPct val="90000"/>
            </a:lnSpc>
            <a:spcBef>
              <a:spcPct val="0"/>
            </a:spcBef>
            <a:spcAft>
              <a:spcPct val="35000"/>
            </a:spcAft>
          </a:pPr>
          <a:r>
            <a:rPr lang="ru-RU" sz="1200" kern="1200" dirty="0" smtClean="0">
              <a:solidFill>
                <a:srgbClr val="002060"/>
              </a:solidFill>
              <a:latin typeface="Arial Black" pitchFamily="34" charset="0"/>
            </a:rPr>
            <a:t>Т-товары</a:t>
          </a:r>
        </a:p>
        <a:p>
          <a:pPr lvl="0" algn="l" defTabSz="533400">
            <a:lnSpc>
              <a:spcPct val="90000"/>
            </a:lnSpc>
            <a:spcBef>
              <a:spcPct val="0"/>
            </a:spcBef>
            <a:spcAft>
              <a:spcPct val="35000"/>
            </a:spcAft>
          </a:pPr>
          <a:r>
            <a:rPr lang="ru-RU" sz="1200" kern="1200" dirty="0" smtClean="0">
              <a:solidFill>
                <a:srgbClr val="002060"/>
              </a:solidFill>
              <a:latin typeface="Arial Black" pitchFamily="34" charset="0"/>
            </a:rPr>
            <a:t>Ус-услуги</a:t>
          </a:r>
        </a:p>
        <a:p>
          <a:pPr lvl="0" algn="l" defTabSz="533400">
            <a:lnSpc>
              <a:spcPct val="90000"/>
            </a:lnSpc>
            <a:spcBef>
              <a:spcPct val="0"/>
            </a:spcBef>
            <a:spcAft>
              <a:spcPct val="35000"/>
            </a:spcAft>
          </a:pPr>
          <a:r>
            <a:rPr lang="ru-RU" sz="1200" kern="1200" dirty="0" smtClean="0">
              <a:solidFill>
                <a:srgbClr val="002060"/>
              </a:solidFill>
              <a:latin typeface="Arial Black" pitchFamily="34" charset="0"/>
            </a:rPr>
            <a:t>Н-налоги</a:t>
          </a:r>
        </a:p>
        <a:p>
          <a:pPr lvl="0" algn="l" defTabSz="533400">
            <a:lnSpc>
              <a:spcPct val="90000"/>
            </a:lnSpc>
            <a:spcBef>
              <a:spcPct val="0"/>
            </a:spcBef>
            <a:spcAft>
              <a:spcPct val="35000"/>
            </a:spcAft>
          </a:pPr>
          <a:r>
            <a:rPr lang="ru-RU" sz="1200" kern="1200" dirty="0" smtClean="0">
              <a:solidFill>
                <a:srgbClr val="002060"/>
              </a:solidFill>
              <a:latin typeface="Arial Black" pitchFamily="34" charset="0"/>
            </a:rPr>
            <a:t>С,Д,У – прочие элементы цены труда</a:t>
          </a:r>
        </a:p>
        <a:p>
          <a:pPr lvl="0" algn="l" defTabSz="533400">
            <a:lnSpc>
              <a:spcPct val="90000"/>
            </a:lnSpc>
            <a:spcBef>
              <a:spcPct val="0"/>
            </a:spcBef>
            <a:spcAft>
              <a:spcPct val="35000"/>
            </a:spcAft>
          </a:pPr>
          <a:endParaRPr lang="ru-RU" sz="1200" kern="1200" dirty="0" smtClean="0">
            <a:solidFill>
              <a:srgbClr val="002060"/>
            </a:solidFill>
            <a:latin typeface="Arial Black" pitchFamily="34" charset="0"/>
          </a:endParaRPr>
        </a:p>
        <a:p>
          <a:pPr lvl="0" algn="l" defTabSz="533400">
            <a:lnSpc>
              <a:spcPct val="90000"/>
            </a:lnSpc>
            <a:spcBef>
              <a:spcPct val="0"/>
            </a:spcBef>
            <a:spcAft>
              <a:spcPct val="35000"/>
            </a:spcAft>
          </a:pPr>
          <a:endParaRPr lang="ru-RU" sz="1200" kern="1200" dirty="0">
            <a:solidFill>
              <a:srgbClr val="002060"/>
            </a:solidFill>
            <a:latin typeface="Arial Black" pitchFamily="34" charset="0"/>
          </a:endParaRPr>
        </a:p>
      </dsp:txBody>
      <dsp:txXfrm>
        <a:off x="3609095" y="4896544"/>
        <a:ext cx="3311282" cy="181920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55881-2BCA-4734-81BD-97F8BBCB0C03}">
      <dsp:nvSpPr>
        <dsp:cNvPr id="0" name=""/>
        <dsp:cNvSpPr/>
      </dsp:nvSpPr>
      <dsp:spPr>
        <a:xfrm>
          <a:off x="2355865" y="2182203"/>
          <a:ext cx="2762796" cy="2407536"/>
        </a:xfrm>
        <a:prstGeom prst="ellipse">
          <a:avLst/>
        </a:prstGeom>
        <a:solidFill>
          <a:srgbClr val="FF0000">
            <a:alpha val="50000"/>
          </a:srgb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Государство и цена труда</a:t>
          </a:r>
          <a:endParaRPr lang="ru-RU" sz="1600" kern="1200" dirty="0">
            <a:solidFill>
              <a:srgbClr val="002060"/>
            </a:solidFill>
            <a:latin typeface="Arial Black" pitchFamily="34" charset="0"/>
          </a:endParaRPr>
        </a:p>
      </dsp:txBody>
      <dsp:txXfrm>
        <a:off x="2760467" y="2534778"/>
        <a:ext cx="1953592" cy="1702386"/>
      </dsp:txXfrm>
    </dsp:sp>
    <dsp:sp modelId="{40E4243C-8007-4A01-B1A5-D9BBD70EC702}">
      <dsp:nvSpPr>
        <dsp:cNvPr id="0" name=""/>
        <dsp:cNvSpPr/>
      </dsp:nvSpPr>
      <dsp:spPr>
        <a:xfrm>
          <a:off x="2232249" y="-64172"/>
          <a:ext cx="4728588" cy="1967327"/>
        </a:xfrm>
        <a:prstGeom prst="ellipse">
          <a:avLst/>
        </a:prstGeom>
        <a:solidFill>
          <a:srgbClr val="00FF00">
            <a:alpha val="50000"/>
          </a:srgbClr>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solidFill>
                <a:srgbClr val="FF0000"/>
              </a:solidFill>
              <a:latin typeface="Arial Black" pitchFamily="34" charset="0"/>
            </a:rPr>
            <a:t>ИНДЕКСАЦИЯ:</a:t>
          </a:r>
        </a:p>
        <a:p>
          <a:pPr lvl="0" algn="ctr" defTabSz="622300">
            <a:lnSpc>
              <a:spcPct val="90000"/>
            </a:lnSpc>
            <a:spcBef>
              <a:spcPct val="0"/>
            </a:spcBef>
            <a:spcAft>
              <a:spcPct val="35000"/>
            </a:spcAft>
          </a:pPr>
          <a:r>
            <a:rPr lang="ru-RU" sz="1400" kern="1200" dirty="0" smtClean="0">
              <a:solidFill>
                <a:srgbClr val="FF0000"/>
              </a:solidFill>
              <a:latin typeface="Arial Black" pitchFamily="34" charset="0"/>
            </a:rPr>
            <a:t>ОЖИДАЕМАЯ и РЕТРОСПЕКТИВНАЯ. </a:t>
          </a:r>
        </a:p>
        <a:p>
          <a:pPr lvl="0" algn="ctr" defTabSz="622300">
            <a:lnSpc>
              <a:spcPct val="90000"/>
            </a:lnSpc>
            <a:spcBef>
              <a:spcPct val="0"/>
            </a:spcBef>
            <a:spcAft>
              <a:spcPct val="35000"/>
            </a:spcAft>
          </a:pPr>
          <a:r>
            <a:rPr lang="ru-RU" sz="1400" kern="1200" dirty="0" smtClean="0">
              <a:solidFill>
                <a:srgbClr val="002060"/>
              </a:solidFill>
              <a:latin typeface="Arial Black" pitchFamily="34" charset="0"/>
            </a:rPr>
            <a:t>Первая основана на прогнозе роста цен, вторая –  за основе роста цен за прошедший период</a:t>
          </a:r>
          <a:endParaRPr lang="ru-RU" sz="1400" kern="1200" dirty="0">
            <a:solidFill>
              <a:srgbClr val="002060"/>
            </a:solidFill>
            <a:latin typeface="Arial Black" pitchFamily="34" charset="0"/>
          </a:endParaRPr>
        </a:p>
      </dsp:txBody>
      <dsp:txXfrm>
        <a:off x="2924735" y="223936"/>
        <a:ext cx="3343616" cy="1391111"/>
      </dsp:txXfrm>
    </dsp:sp>
    <dsp:sp modelId="{C8DBEC41-3075-451B-A17C-04B001B24323}">
      <dsp:nvSpPr>
        <dsp:cNvPr id="0" name=""/>
        <dsp:cNvSpPr/>
      </dsp:nvSpPr>
      <dsp:spPr>
        <a:xfrm>
          <a:off x="4697910" y="1700823"/>
          <a:ext cx="2934937" cy="1967327"/>
        </a:xfrm>
        <a:prstGeom prst="ellipse">
          <a:avLst/>
        </a:prstGeom>
        <a:solidFill>
          <a:srgbClr val="00FF00">
            <a:alpha val="50000"/>
          </a:srgbClr>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solidFill>
                <a:srgbClr val="FF0000"/>
              </a:solidFill>
              <a:latin typeface="Arial Black" pitchFamily="34" charset="0"/>
            </a:rPr>
            <a:t>НЕОФИЦИАЛЬНАЯ ИНДЕКСАЦИЯ</a:t>
          </a:r>
        </a:p>
        <a:p>
          <a:pPr lvl="0" algn="ctr" defTabSz="622300">
            <a:lnSpc>
              <a:spcPct val="90000"/>
            </a:lnSpc>
            <a:spcBef>
              <a:spcPct val="0"/>
            </a:spcBef>
            <a:spcAft>
              <a:spcPct val="35000"/>
            </a:spcAft>
          </a:pPr>
          <a:r>
            <a:rPr lang="ru-RU" sz="1400" kern="1200" dirty="0" smtClean="0">
              <a:solidFill>
                <a:srgbClr val="002060"/>
              </a:solidFill>
              <a:latin typeface="Arial Black" pitchFamily="34" charset="0"/>
            </a:rPr>
            <a:t>Постоянный пересмотр тарифных ставок и окладов </a:t>
          </a:r>
          <a:endParaRPr lang="ru-RU" sz="1400" kern="1200" dirty="0">
            <a:solidFill>
              <a:srgbClr val="002060"/>
            </a:solidFill>
            <a:latin typeface="Arial Black" pitchFamily="34" charset="0"/>
          </a:endParaRPr>
        </a:p>
      </dsp:txBody>
      <dsp:txXfrm>
        <a:off x="5127722" y="1988931"/>
        <a:ext cx="2075313" cy="1391111"/>
      </dsp:txXfrm>
    </dsp:sp>
    <dsp:sp modelId="{2EFE0DB2-27E3-45EB-B509-6280E3CD1685}">
      <dsp:nvSpPr>
        <dsp:cNvPr id="0" name=""/>
        <dsp:cNvSpPr/>
      </dsp:nvSpPr>
      <dsp:spPr>
        <a:xfrm>
          <a:off x="2678971" y="4698863"/>
          <a:ext cx="2427288" cy="1967327"/>
        </a:xfrm>
        <a:prstGeom prst="ellipse">
          <a:avLst/>
        </a:prstGeom>
        <a:solidFill>
          <a:srgbClr val="00FF00">
            <a:alpha val="50000"/>
          </a:srgbClr>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solidFill>
                <a:srgbClr val="FF0000"/>
              </a:solidFill>
              <a:latin typeface="Arial Black" pitchFamily="34" charset="0"/>
            </a:rPr>
            <a:t>ОБЪЕКТЫ ИНДЕКСАЦИИ</a:t>
          </a:r>
        </a:p>
        <a:p>
          <a:pPr lvl="0" algn="ctr" defTabSz="622300">
            <a:lnSpc>
              <a:spcPct val="90000"/>
            </a:lnSpc>
            <a:spcBef>
              <a:spcPct val="0"/>
            </a:spcBef>
            <a:spcAft>
              <a:spcPct val="35000"/>
            </a:spcAft>
          </a:pPr>
          <a:r>
            <a:rPr lang="ru-RU" sz="1400" kern="1200" dirty="0" smtClean="0">
              <a:solidFill>
                <a:srgbClr val="002060"/>
              </a:solidFill>
              <a:latin typeface="Arial Black" pitchFamily="34" charset="0"/>
            </a:rPr>
            <a:t>Пенсии, пособия, стипендии, страховые фонды </a:t>
          </a:r>
          <a:endParaRPr lang="ru-RU" sz="1400" kern="1200" dirty="0">
            <a:solidFill>
              <a:srgbClr val="002060"/>
            </a:solidFill>
            <a:latin typeface="Arial Black" pitchFamily="34" charset="0"/>
          </a:endParaRPr>
        </a:p>
      </dsp:txBody>
      <dsp:txXfrm>
        <a:off x="3034439" y="4986971"/>
        <a:ext cx="1716352" cy="1391111"/>
      </dsp:txXfrm>
    </dsp:sp>
    <dsp:sp modelId="{E93FD6F9-30C5-42BD-9BBB-DF6B62E880A9}">
      <dsp:nvSpPr>
        <dsp:cNvPr id="0" name=""/>
        <dsp:cNvSpPr/>
      </dsp:nvSpPr>
      <dsp:spPr>
        <a:xfrm>
          <a:off x="0" y="912248"/>
          <a:ext cx="2314776" cy="4804783"/>
        </a:xfrm>
        <a:prstGeom prst="ellipse">
          <a:avLst/>
        </a:prstGeom>
        <a:solidFill>
          <a:srgbClr val="00FF00">
            <a:alpha val="50000"/>
          </a:srgbClr>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dirty="0" smtClean="0">
              <a:solidFill>
                <a:srgbClr val="FF0000"/>
              </a:solidFill>
              <a:latin typeface="Arial Black" pitchFamily="34" charset="0"/>
            </a:rPr>
            <a:t>ИНДЕКСАЦИЯ ДЕНЕЖНЫХ ДОХОДОВ </a:t>
          </a:r>
          <a:r>
            <a:rPr lang="ru-RU" sz="1400" kern="1200" dirty="0" smtClean="0">
              <a:solidFill>
                <a:srgbClr val="002060"/>
              </a:solidFill>
              <a:latin typeface="Arial Black" pitchFamily="34" charset="0"/>
            </a:rPr>
            <a:t>– увеличение номинальных доходов в соответствие с изменением индекса цен</a:t>
          </a:r>
          <a:endParaRPr lang="ru-RU" sz="1400" kern="1200" dirty="0">
            <a:solidFill>
              <a:srgbClr val="002060"/>
            </a:solidFill>
            <a:latin typeface="Arial Black" pitchFamily="34" charset="0"/>
          </a:endParaRPr>
        </a:p>
      </dsp:txBody>
      <dsp:txXfrm>
        <a:off x="338991" y="1615892"/>
        <a:ext cx="1636794" cy="3397495"/>
      </dsp:txXfrm>
    </dsp:sp>
    <dsp:sp modelId="{398114F7-F884-435A-8AA0-60033F632534}">
      <dsp:nvSpPr>
        <dsp:cNvPr id="0" name=""/>
        <dsp:cNvSpPr/>
      </dsp:nvSpPr>
      <dsp:spPr>
        <a:xfrm>
          <a:off x="5365098" y="3627581"/>
          <a:ext cx="1967327" cy="2834524"/>
        </a:xfrm>
        <a:prstGeom prst="ellipse">
          <a:avLst/>
        </a:prstGeom>
        <a:solidFill>
          <a:srgbClr val="00FF00">
            <a:alpha val="50000"/>
          </a:srgbClr>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ru-RU" sz="6500" kern="1200"/>
        </a:p>
      </dsp:txBody>
      <dsp:txXfrm>
        <a:off x="5653206" y="4042687"/>
        <a:ext cx="1391111" cy="200431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2CF27F-C0D8-4C55-8294-978CABB96026}">
      <dsp:nvSpPr>
        <dsp:cNvPr id="0" name=""/>
        <dsp:cNvSpPr/>
      </dsp:nvSpPr>
      <dsp:spPr>
        <a:xfrm>
          <a:off x="1475670" y="3645004"/>
          <a:ext cx="2886075" cy="2886075"/>
        </a:xfrm>
        <a:prstGeom prst="ellipse">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МОДЕЛИ ФОРМИРОВАНИЯ ЦЕНЫ ТРУДА. </a:t>
          </a:r>
        </a:p>
      </dsp:txBody>
      <dsp:txXfrm>
        <a:off x="1898326" y="4067660"/>
        <a:ext cx="2040763" cy="2040763"/>
      </dsp:txXfrm>
    </dsp:sp>
    <dsp:sp modelId="{D2F34F71-C23D-4B57-8D05-DB9F42637903}">
      <dsp:nvSpPr>
        <dsp:cNvPr id="0" name=""/>
        <dsp:cNvSpPr/>
      </dsp:nvSpPr>
      <dsp:spPr>
        <a:xfrm rot="14476128" flipH="1">
          <a:off x="1809508" y="3076217"/>
          <a:ext cx="626675" cy="475612"/>
        </a:xfrm>
        <a:prstGeom prst="leftArrow">
          <a:avLst>
            <a:gd name="adj1" fmla="val 60000"/>
            <a:gd name="adj2" fmla="val 50000"/>
          </a:avLst>
        </a:prstGeom>
        <a:solidFill>
          <a:srgbClr val="FF0000"/>
        </a:solidFill>
        <a:ln>
          <a:noFill/>
        </a:ln>
        <a:effectLst/>
      </dsp:spPr>
      <dsp:style>
        <a:lnRef idx="0">
          <a:scrgbClr r="0" g="0" b="0"/>
        </a:lnRef>
        <a:fillRef idx="1">
          <a:scrgbClr r="0" g="0" b="0"/>
        </a:fillRef>
        <a:effectRef idx="0">
          <a:scrgbClr r="0" g="0" b="0"/>
        </a:effectRef>
        <a:fontRef idx="minor">
          <a:schemeClr val="lt1"/>
        </a:fontRef>
      </dsp:style>
    </dsp:sp>
    <dsp:sp modelId="{8C182F63-4AEC-4D90-BE90-99FEF948229A}">
      <dsp:nvSpPr>
        <dsp:cNvPr id="0" name=""/>
        <dsp:cNvSpPr/>
      </dsp:nvSpPr>
      <dsp:spPr>
        <a:xfrm>
          <a:off x="251524" y="332644"/>
          <a:ext cx="3833407" cy="2548794"/>
        </a:xfrm>
        <a:prstGeom prst="roundRect">
          <a:avLst>
            <a:gd name="adj" fmla="val 10000"/>
          </a:avLst>
        </a:prstGeom>
        <a:solidFill>
          <a:srgbClr val="00FF00"/>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Модель1.</a:t>
          </a:r>
        </a:p>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Цена труда формируется на основе договора между работодателем и </a:t>
          </a:r>
          <a:r>
            <a:rPr lang="ru-RU" sz="1600" kern="1200" dirty="0" err="1" smtClean="0">
              <a:solidFill>
                <a:srgbClr val="002060"/>
              </a:solidFill>
              <a:latin typeface="Arial Black" pitchFamily="34" charset="0"/>
            </a:rPr>
            <a:t>работником+рука</a:t>
          </a:r>
          <a:r>
            <a:rPr lang="ru-RU" sz="1600" kern="1200" dirty="0" smtClean="0">
              <a:solidFill>
                <a:srgbClr val="002060"/>
              </a:solidFill>
              <a:latin typeface="Arial Black" pitchFamily="34" charset="0"/>
            </a:rPr>
            <a:t> профсоюзов</a:t>
          </a:r>
        </a:p>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(США)</a:t>
          </a:r>
          <a:endParaRPr lang="ru-RU" sz="1600" kern="1200" dirty="0">
            <a:solidFill>
              <a:srgbClr val="002060"/>
            </a:solidFill>
            <a:latin typeface="Arial Black" pitchFamily="34" charset="0"/>
          </a:endParaRPr>
        </a:p>
      </dsp:txBody>
      <dsp:txXfrm>
        <a:off x="326176" y="407296"/>
        <a:ext cx="3684103" cy="2399490"/>
      </dsp:txXfrm>
    </dsp:sp>
    <dsp:sp modelId="{EF7A90EF-D9C0-4F6D-BA92-521B27A7F7F5}">
      <dsp:nvSpPr>
        <dsp:cNvPr id="0" name=""/>
        <dsp:cNvSpPr/>
      </dsp:nvSpPr>
      <dsp:spPr>
        <a:xfrm rot="19631857" flipH="1">
          <a:off x="4528762" y="5097830"/>
          <a:ext cx="958498" cy="388308"/>
        </a:xfrm>
        <a:prstGeom prst="leftArrow">
          <a:avLst>
            <a:gd name="adj1" fmla="val 60000"/>
            <a:gd name="adj2" fmla="val 50000"/>
          </a:avLst>
        </a:prstGeom>
        <a:solidFill>
          <a:srgbClr val="FF0000"/>
        </a:solidFill>
        <a:ln>
          <a:noFill/>
        </a:ln>
        <a:effectLst/>
      </dsp:spPr>
      <dsp:style>
        <a:lnRef idx="0">
          <a:scrgbClr r="0" g="0" b="0"/>
        </a:lnRef>
        <a:fillRef idx="1">
          <a:scrgbClr r="0" g="0" b="0"/>
        </a:fillRef>
        <a:effectRef idx="0">
          <a:scrgbClr r="0" g="0" b="0"/>
        </a:effectRef>
        <a:fontRef idx="minor">
          <a:schemeClr val="lt1"/>
        </a:fontRef>
      </dsp:style>
    </dsp:sp>
    <dsp:sp modelId="{D7348672-44C1-434A-A095-4E46E6480FA3}">
      <dsp:nvSpPr>
        <dsp:cNvPr id="0" name=""/>
        <dsp:cNvSpPr/>
      </dsp:nvSpPr>
      <dsp:spPr>
        <a:xfrm>
          <a:off x="4500016" y="260644"/>
          <a:ext cx="4446138" cy="4614313"/>
        </a:xfrm>
        <a:prstGeom prst="roundRect">
          <a:avLst>
            <a:gd name="adj" fmla="val 10000"/>
          </a:avLst>
        </a:prstGeom>
        <a:solidFill>
          <a:srgbClr val="00FF00"/>
        </a:solidFill>
        <a:ln w="15875"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Модель 2 .</a:t>
          </a:r>
        </a:p>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Система государственного регулирования на основе высокого уровня социальных гарантий, социального партнерства между государством и бизнес-структурами, национальным законодательством по правам работника и ответственности работодателя, обязательное страхование, профессиональное образование (Скандинавские страны)</a:t>
          </a:r>
          <a:endParaRPr lang="ru-RU" sz="1600" kern="1200" dirty="0">
            <a:solidFill>
              <a:srgbClr val="002060"/>
            </a:solidFill>
            <a:latin typeface="Arial Black" pitchFamily="34" charset="0"/>
          </a:endParaRPr>
        </a:p>
      </dsp:txBody>
      <dsp:txXfrm>
        <a:off x="4630239" y="390867"/>
        <a:ext cx="4185692" cy="435386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C5173-32A4-4804-AAFD-FA2554847636}">
      <dsp:nvSpPr>
        <dsp:cNvPr id="0" name=""/>
        <dsp:cNvSpPr/>
      </dsp:nvSpPr>
      <dsp:spPr>
        <a:xfrm>
          <a:off x="3419870" y="1852861"/>
          <a:ext cx="2334708" cy="1732711"/>
        </a:xfrm>
        <a:prstGeom prst="ellipse">
          <a:avLst/>
        </a:prstGeom>
        <a:solidFill>
          <a:srgbClr val="FF00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КАЗАХСТАН</a:t>
          </a:r>
        </a:p>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ЦЕНА ТРУДА</a:t>
          </a:r>
        </a:p>
        <a:p>
          <a:pPr lvl="0" algn="ctr" defTabSz="711200">
            <a:lnSpc>
              <a:spcPct val="90000"/>
            </a:lnSpc>
            <a:spcBef>
              <a:spcPct val="0"/>
            </a:spcBef>
            <a:spcAft>
              <a:spcPct val="35000"/>
            </a:spcAft>
          </a:pPr>
          <a:endParaRPr lang="ru-RU" sz="1600" kern="1200" dirty="0">
            <a:solidFill>
              <a:srgbClr val="002060"/>
            </a:solidFill>
            <a:latin typeface="Arial Black" pitchFamily="34" charset="0"/>
          </a:endParaRPr>
        </a:p>
      </dsp:txBody>
      <dsp:txXfrm>
        <a:off x="3761780" y="2106611"/>
        <a:ext cx="1650888" cy="1225211"/>
      </dsp:txXfrm>
    </dsp:sp>
    <dsp:sp modelId="{C55D8992-E31F-46F2-8040-CD23F919D402}">
      <dsp:nvSpPr>
        <dsp:cNvPr id="0" name=""/>
        <dsp:cNvSpPr/>
      </dsp:nvSpPr>
      <dsp:spPr>
        <a:xfrm rot="2887407">
          <a:off x="5200844" y="3501943"/>
          <a:ext cx="198662" cy="25048"/>
        </a:xfrm>
        <a:custGeom>
          <a:avLst/>
          <a:gdLst/>
          <a:ahLst/>
          <a:cxnLst/>
          <a:rect l="0" t="0" r="0" b="0"/>
          <a:pathLst>
            <a:path>
              <a:moveTo>
                <a:pt x="0" y="12524"/>
              </a:moveTo>
              <a:lnTo>
                <a:pt x="198662" y="1252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295208" y="3509501"/>
        <a:ext cx="9933" cy="9933"/>
      </dsp:txXfrm>
    </dsp:sp>
    <dsp:sp modelId="{14E04CC9-2ED5-4001-82E0-D51A37CE50E9}">
      <dsp:nvSpPr>
        <dsp:cNvPr id="0" name=""/>
        <dsp:cNvSpPr/>
      </dsp:nvSpPr>
      <dsp:spPr>
        <a:xfrm>
          <a:off x="5004042" y="3473511"/>
          <a:ext cx="1680348" cy="1295601"/>
        </a:xfrm>
        <a:prstGeom prst="ellipse">
          <a:avLst/>
        </a:prstGeom>
        <a:solidFill>
          <a:srgbClr val="00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Провалы</a:t>
          </a:r>
          <a:endParaRPr lang="ru-RU" sz="1600" kern="1200" dirty="0">
            <a:solidFill>
              <a:srgbClr val="002060"/>
            </a:solidFill>
            <a:latin typeface="Arial Black" pitchFamily="34" charset="0"/>
          </a:endParaRPr>
        </a:p>
      </dsp:txBody>
      <dsp:txXfrm>
        <a:off x="5250123" y="3663247"/>
        <a:ext cx="1188186" cy="916129"/>
      </dsp:txXfrm>
    </dsp:sp>
    <dsp:sp modelId="{0FD70892-C5F3-4A0E-B524-AC788584935E}">
      <dsp:nvSpPr>
        <dsp:cNvPr id="0" name=""/>
        <dsp:cNvSpPr/>
      </dsp:nvSpPr>
      <dsp:spPr>
        <a:xfrm rot="16117204">
          <a:off x="4517902" y="1793171"/>
          <a:ext cx="94634" cy="25048"/>
        </a:xfrm>
        <a:custGeom>
          <a:avLst/>
          <a:gdLst/>
          <a:ahLst/>
          <a:cxnLst/>
          <a:rect l="0" t="0" r="0" b="0"/>
          <a:pathLst>
            <a:path>
              <a:moveTo>
                <a:pt x="0" y="12524"/>
              </a:moveTo>
              <a:lnTo>
                <a:pt x="94634" y="1252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4562853" y="1803330"/>
        <a:ext cx="4731" cy="4731"/>
      </dsp:txXfrm>
    </dsp:sp>
    <dsp:sp modelId="{652D254A-75D5-40B3-BFAA-EFE707A9D010}">
      <dsp:nvSpPr>
        <dsp:cNvPr id="0" name=""/>
        <dsp:cNvSpPr/>
      </dsp:nvSpPr>
      <dsp:spPr>
        <a:xfrm>
          <a:off x="3131842" y="0"/>
          <a:ext cx="2822119" cy="1758491"/>
        </a:xfrm>
        <a:prstGeom prst="ellipse">
          <a:avLst/>
        </a:prstGeom>
        <a:solidFill>
          <a:srgbClr val="00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Экономические силы</a:t>
          </a:r>
          <a:endParaRPr lang="ru-RU" sz="1600" kern="1200" dirty="0">
            <a:solidFill>
              <a:srgbClr val="002060"/>
            </a:solidFill>
            <a:latin typeface="Arial Black" pitchFamily="34" charset="0"/>
          </a:endParaRPr>
        </a:p>
      </dsp:txBody>
      <dsp:txXfrm>
        <a:off x="3545132" y="257525"/>
        <a:ext cx="1995539" cy="1243441"/>
      </dsp:txXfrm>
    </dsp:sp>
    <dsp:sp modelId="{34D4B306-C49F-4E5E-91D0-49F6F7A2C218}">
      <dsp:nvSpPr>
        <dsp:cNvPr id="0" name=""/>
        <dsp:cNvSpPr/>
      </dsp:nvSpPr>
      <dsp:spPr>
        <a:xfrm rot="6795670">
          <a:off x="4095549" y="3622213"/>
          <a:ext cx="196251" cy="25048"/>
        </a:xfrm>
        <a:custGeom>
          <a:avLst/>
          <a:gdLst/>
          <a:ahLst/>
          <a:cxnLst/>
          <a:rect l="0" t="0" r="0" b="0"/>
          <a:pathLst>
            <a:path>
              <a:moveTo>
                <a:pt x="0" y="12524"/>
              </a:moveTo>
              <a:lnTo>
                <a:pt x="196251" y="1252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4188768" y="3629831"/>
        <a:ext cx="9812" cy="9812"/>
      </dsp:txXfrm>
    </dsp:sp>
    <dsp:sp modelId="{E37F91B6-698A-4993-A123-8D51E9D4BD7F}">
      <dsp:nvSpPr>
        <dsp:cNvPr id="0" name=""/>
        <dsp:cNvSpPr/>
      </dsp:nvSpPr>
      <dsp:spPr>
        <a:xfrm>
          <a:off x="2623866" y="3689539"/>
          <a:ext cx="2376840" cy="1664849"/>
        </a:xfrm>
        <a:prstGeom prst="ellipse">
          <a:avLst/>
        </a:prstGeom>
        <a:solidFill>
          <a:srgbClr val="00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Перспективы</a:t>
          </a:r>
          <a:endParaRPr lang="ru-RU" sz="1600" kern="1200" dirty="0">
            <a:solidFill>
              <a:srgbClr val="002060"/>
            </a:solidFill>
            <a:latin typeface="Arial Black" pitchFamily="34" charset="0"/>
          </a:endParaRPr>
        </a:p>
      </dsp:txBody>
      <dsp:txXfrm>
        <a:off x="2971946" y="3933350"/>
        <a:ext cx="1680680" cy="1177227"/>
      </dsp:txXfrm>
    </dsp:sp>
    <dsp:sp modelId="{2EB08287-DFEB-4760-ACCA-46D00F2C0CA4}">
      <dsp:nvSpPr>
        <dsp:cNvPr id="0" name=""/>
        <dsp:cNvSpPr/>
      </dsp:nvSpPr>
      <dsp:spPr>
        <a:xfrm rot="10138675">
          <a:off x="3246397" y="2947048"/>
          <a:ext cx="213684" cy="25048"/>
        </a:xfrm>
        <a:custGeom>
          <a:avLst/>
          <a:gdLst/>
          <a:ahLst/>
          <a:cxnLst/>
          <a:rect l="0" t="0" r="0" b="0"/>
          <a:pathLst>
            <a:path>
              <a:moveTo>
                <a:pt x="0" y="12524"/>
              </a:moveTo>
              <a:lnTo>
                <a:pt x="213684" y="1252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347897" y="2954231"/>
        <a:ext cx="10684" cy="10684"/>
      </dsp:txXfrm>
    </dsp:sp>
    <dsp:sp modelId="{D29C4A6D-7795-4839-A977-0DF767B9DD3F}">
      <dsp:nvSpPr>
        <dsp:cNvPr id="0" name=""/>
        <dsp:cNvSpPr/>
      </dsp:nvSpPr>
      <dsp:spPr>
        <a:xfrm>
          <a:off x="1987623" y="2465400"/>
          <a:ext cx="1272480" cy="1272480"/>
        </a:xfrm>
        <a:prstGeom prst="ellipse">
          <a:avLst/>
        </a:prstGeom>
        <a:solidFill>
          <a:srgbClr val="00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Слабое звено</a:t>
          </a:r>
          <a:endParaRPr lang="ru-RU" sz="1600" kern="1200" dirty="0">
            <a:solidFill>
              <a:srgbClr val="002060"/>
            </a:solidFill>
            <a:latin typeface="Arial Black" pitchFamily="34" charset="0"/>
          </a:endParaRPr>
        </a:p>
      </dsp:txBody>
      <dsp:txXfrm>
        <a:off x="2173973" y="2651750"/>
        <a:ext cx="899780" cy="899780"/>
      </dsp:txXfrm>
    </dsp:sp>
    <dsp:sp modelId="{1F21CCA7-D94F-4D3F-979C-B0727977A9D3}">
      <dsp:nvSpPr>
        <dsp:cNvPr id="0" name=""/>
        <dsp:cNvSpPr/>
      </dsp:nvSpPr>
      <dsp:spPr>
        <a:xfrm rot="1590705">
          <a:off x="5483213" y="3499228"/>
          <a:ext cx="1385554" cy="25048"/>
        </a:xfrm>
        <a:custGeom>
          <a:avLst/>
          <a:gdLst/>
          <a:ahLst/>
          <a:cxnLst/>
          <a:rect l="0" t="0" r="0" b="0"/>
          <a:pathLst>
            <a:path>
              <a:moveTo>
                <a:pt x="0" y="12524"/>
              </a:moveTo>
              <a:lnTo>
                <a:pt x="1385554" y="1252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6141352" y="3477114"/>
        <a:ext cx="69277" cy="69277"/>
      </dsp:txXfrm>
    </dsp:sp>
    <dsp:sp modelId="{E7799219-0740-4CC5-B385-59F8C31A22B5}">
      <dsp:nvSpPr>
        <dsp:cNvPr id="0" name=""/>
        <dsp:cNvSpPr/>
      </dsp:nvSpPr>
      <dsp:spPr>
        <a:xfrm>
          <a:off x="6588225" y="3473521"/>
          <a:ext cx="2292793" cy="1631472"/>
        </a:xfrm>
        <a:prstGeom prst="ellipse">
          <a:avLst/>
        </a:prstGeom>
        <a:solidFill>
          <a:srgbClr val="00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Достижения</a:t>
          </a:r>
          <a:endParaRPr lang="ru-RU" sz="1600" kern="1200" dirty="0">
            <a:solidFill>
              <a:srgbClr val="002060"/>
            </a:solidFill>
            <a:latin typeface="Arial Black" pitchFamily="34" charset="0"/>
          </a:endParaRPr>
        </a:p>
      </dsp:txBody>
      <dsp:txXfrm>
        <a:off x="6923997" y="3712445"/>
        <a:ext cx="1621249" cy="1153624"/>
      </dsp:txXfrm>
    </dsp:sp>
    <dsp:sp modelId="{4C3C4CFD-DBBE-4DD3-BB2F-0678EB8A0125}">
      <dsp:nvSpPr>
        <dsp:cNvPr id="0" name=""/>
        <dsp:cNvSpPr/>
      </dsp:nvSpPr>
      <dsp:spPr>
        <a:xfrm rot="91125">
          <a:off x="5753636" y="2752629"/>
          <a:ext cx="1132358" cy="25048"/>
        </a:xfrm>
        <a:custGeom>
          <a:avLst/>
          <a:gdLst/>
          <a:ahLst/>
          <a:cxnLst/>
          <a:rect l="0" t="0" r="0" b="0"/>
          <a:pathLst>
            <a:path>
              <a:moveTo>
                <a:pt x="0" y="12524"/>
              </a:moveTo>
              <a:lnTo>
                <a:pt x="1132358" y="1252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6291507" y="2736845"/>
        <a:ext cx="56617" cy="56617"/>
      </dsp:txXfrm>
    </dsp:sp>
    <dsp:sp modelId="{2DA6A2B4-0066-424F-A25B-AE8F98005C27}">
      <dsp:nvSpPr>
        <dsp:cNvPr id="0" name=""/>
        <dsp:cNvSpPr/>
      </dsp:nvSpPr>
      <dsp:spPr>
        <a:xfrm>
          <a:off x="6884532" y="2177364"/>
          <a:ext cx="2259467" cy="1265430"/>
        </a:xfrm>
        <a:prstGeom prst="ellipse">
          <a:avLst/>
        </a:prstGeom>
        <a:solidFill>
          <a:srgbClr val="00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err="1" smtClean="0">
              <a:solidFill>
                <a:srgbClr val="002060"/>
              </a:solidFill>
              <a:latin typeface="Arial Black" pitchFamily="34" charset="0"/>
            </a:rPr>
            <a:t>Предприни-мательская</a:t>
          </a:r>
          <a:r>
            <a:rPr lang="ru-RU" sz="1600" kern="1200" dirty="0" smtClean="0">
              <a:solidFill>
                <a:srgbClr val="002060"/>
              </a:solidFill>
              <a:latin typeface="Arial Black" pitchFamily="34" charset="0"/>
            </a:rPr>
            <a:t> среда</a:t>
          </a:r>
          <a:endParaRPr lang="ru-RU" sz="1600" kern="1200" dirty="0">
            <a:solidFill>
              <a:srgbClr val="002060"/>
            </a:solidFill>
            <a:latin typeface="Arial Black" pitchFamily="34" charset="0"/>
          </a:endParaRPr>
        </a:p>
      </dsp:txBody>
      <dsp:txXfrm>
        <a:off x="7215423" y="2362682"/>
        <a:ext cx="1597685" cy="894794"/>
      </dsp:txXfrm>
    </dsp:sp>
    <dsp:sp modelId="{1D1EAF4E-F969-4FBF-820D-F298106711A6}">
      <dsp:nvSpPr>
        <dsp:cNvPr id="0" name=""/>
        <dsp:cNvSpPr/>
      </dsp:nvSpPr>
      <dsp:spPr>
        <a:xfrm rot="19832823">
          <a:off x="5475476" y="2027022"/>
          <a:ext cx="630732" cy="25048"/>
        </a:xfrm>
        <a:custGeom>
          <a:avLst/>
          <a:gdLst/>
          <a:ahLst/>
          <a:cxnLst/>
          <a:rect l="0" t="0" r="0" b="0"/>
          <a:pathLst>
            <a:path>
              <a:moveTo>
                <a:pt x="0" y="12524"/>
              </a:moveTo>
              <a:lnTo>
                <a:pt x="630732" y="1252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775074" y="2023778"/>
        <a:ext cx="31536" cy="31536"/>
      </dsp:txXfrm>
    </dsp:sp>
    <dsp:sp modelId="{1363C49B-925D-4BC7-8863-1AB38C481960}">
      <dsp:nvSpPr>
        <dsp:cNvPr id="0" name=""/>
        <dsp:cNvSpPr/>
      </dsp:nvSpPr>
      <dsp:spPr>
        <a:xfrm>
          <a:off x="5833601" y="377173"/>
          <a:ext cx="2437741" cy="1899889"/>
        </a:xfrm>
        <a:prstGeom prst="ellipse">
          <a:avLst/>
        </a:prstGeom>
        <a:solidFill>
          <a:srgbClr val="00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Государство</a:t>
          </a:r>
          <a:endParaRPr lang="ru-RU" sz="1600" kern="1200" dirty="0">
            <a:solidFill>
              <a:srgbClr val="002060"/>
            </a:solidFill>
            <a:latin typeface="Arial Black" pitchFamily="34" charset="0"/>
          </a:endParaRPr>
        </a:p>
      </dsp:txBody>
      <dsp:txXfrm>
        <a:off x="6190600" y="655405"/>
        <a:ext cx="1723743" cy="1343425"/>
      </dsp:txXfrm>
    </dsp:sp>
    <dsp:sp modelId="{7F424304-409F-493D-BFA3-183B9E775FEF}">
      <dsp:nvSpPr>
        <dsp:cNvPr id="0" name=""/>
        <dsp:cNvSpPr/>
      </dsp:nvSpPr>
      <dsp:spPr>
        <a:xfrm rot="12683453">
          <a:off x="3000406" y="1963966"/>
          <a:ext cx="739203" cy="25048"/>
        </a:xfrm>
        <a:custGeom>
          <a:avLst/>
          <a:gdLst/>
          <a:ahLst/>
          <a:cxnLst/>
          <a:rect l="0" t="0" r="0" b="0"/>
          <a:pathLst>
            <a:path>
              <a:moveTo>
                <a:pt x="0" y="12524"/>
              </a:moveTo>
              <a:lnTo>
                <a:pt x="739203" y="12524"/>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351527" y="1958010"/>
        <a:ext cx="36960" cy="36960"/>
      </dsp:txXfrm>
    </dsp:sp>
    <dsp:sp modelId="{08405AFB-A939-4A1D-8E36-D8A20A8AEB08}">
      <dsp:nvSpPr>
        <dsp:cNvPr id="0" name=""/>
        <dsp:cNvSpPr/>
      </dsp:nvSpPr>
      <dsp:spPr>
        <a:xfrm>
          <a:off x="755571" y="630943"/>
          <a:ext cx="2903978" cy="1272480"/>
        </a:xfrm>
        <a:prstGeom prst="ellipse">
          <a:avLst/>
        </a:prstGeom>
        <a:solidFill>
          <a:srgbClr val="00FF00"/>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Менталитет. Традиции. </a:t>
          </a:r>
        </a:p>
        <a:p>
          <a:pPr lvl="0" algn="ctr" defTabSz="711200">
            <a:lnSpc>
              <a:spcPct val="90000"/>
            </a:lnSpc>
            <a:spcBef>
              <a:spcPct val="0"/>
            </a:spcBef>
            <a:spcAft>
              <a:spcPct val="35000"/>
            </a:spcAft>
          </a:pPr>
          <a:r>
            <a:rPr lang="ru-RU" sz="1600" kern="1200" dirty="0" smtClean="0">
              <a:solidFill>
                <a:srgbClr val="002060"/>
              </a:solidFill>
              <a:latin typeface="Arial Black" pitchFamily="34" charset="0"/>
            </a:rPr>
            <a:t>Трудовой Кодекс</a:t>
          </a:r>
          <a:endParaRPr lang="ru-RU" sz="1600" kern="1200" dirty="0">
            <a:solidFill>
              <a:srgbClr val="002060"/>
            </a:solidFill>
            <a:latin typeface="Arial Black" pitchFamily="34" charset="0"/>
          </a:endParaRPr>
        </a:p>
      </dsp:txBody>
      <dsp:txXfrm>
        <a:off x="1180849" y="817293"/>
        <a:ext cx="2053422" cy="899780"/>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6.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182FA6-852E-4BFA-B7FB-72FEE4BD10BE}" type="datetimeFigureOut">
              <a:rPr lang="ru-RU" smtClean="0"/>
              <a:t>05.01.2012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E8BBC8-9C6C-4B44-9C8A-D3E0236CDBDB}" type="slidenum">
              <a:rPr lang="ru-RU" smtClean="0"/>
              <a:t>‹#›</a:t>
            </a:fld>
            <a:endParaRPr lang="ru-RU"/>
          </a:p>
        </p:txBody>
      </p:sp>
    </p:spTree>
    <p:extLst>
      <p:ext uri="{BB962C8B-B14F-4D97-AF65-F5344CB8AC3E}">
        <p14:creationId xmlns:p14="http://schemas.microsoft.com/office/powerpoint/2010/main" val="2362286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E8BBC8-9C6C-4B44-9C8A-D3E0236CDBDB}" type="slidenum">
              <a:rPr lang="ru-RU" smtClean="0"/>
              <a:t>11</a:t>
            </a:fld>
            <a:endParaRPr lang="ru-RU"/>
          </a:p>
        </p:txBody>
      </p:sp>
    </p:spTree>
    <p:extLst>
      <p:ext uri="{BB962C8B-B14F-4D97-AF65-F5344CB8AC3E}">
        <p14:creationId xmlns:p14="http://schemas.microsoft.com/office/powerpoint/2010/main" val="3370695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05.01.2012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05.01.2012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05.01.2012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05.01.2012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05.01.2012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05.01.2012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05.01.2012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05.01.2012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05.01.2012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05.01.2012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05.01.2012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05.01.2012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7.jpeg"/><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5.png"/><Relationship Id="rId7" Type="http://schemas.openxmlformats.org/officeDocument/2006/relationships/diagramColors" Target="../diagrams/colors5.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187624" y="1700808"/>
            <a:ext cx="7175351" cy="2232248"/>
          </a:xfrm>
        </p:spPr>
        <p:txBody>
          <a:bodyPr>
            <a:normAutofit fontScale="90000"/>
          </a:bodyPr>
          <a:lstStyle/>
          <a:p>
            <a:pPr marL="182880" indent="0" algn="ctr">
              <a:buNone/>
            </a:pPr>
            <a:r>
              <a:rPr lang="ru-RU" sz="2000" b="0" dirty="0" smtClean="0">
                <a:solidFill>
                  <a:srgbClr val="002060"/>
                </a:solidFill>
                <a:latin typeface="Arial Black" pitchFamily="34" charset="0"/>
              </a:rPr>
              <a:t/>
            </a:r>
            <a:br>
              <a:rPr lang="ru-RU" sz="2000" b="0" dirty="0" smtClean="0">
                <a:solidFill>
                  <a:srgbClr val="002060"/>
                </a:solidFill>
                <a:latin typeface="Arial Black" pitchFamily="34" charset="0"/>
              </a:rPr>
            </a:br>
            <a:r>
              <a:rPr lang="ru-RU" sz="2000" b="0" dirty="0" smtClean="0">
                <a:solidFill>
                  <a:srgbClr val="002060"/>
                </a:solidFill>
                <a:latin typeface="Arial Black" pitchFamily="34" charset="0"/>
              </a:rPr>
              <a:t>Мультимедийные презентации</a:t>
            </a:r>
            <a:br>
              <a:rPr lang="ru-RU" sz="2000" b="0" dirty="0" smtClean="0">
                <a:solidFill>
                  <a:srgbClr val="002060"/>
                </a:solidFill>
                <a:latin typeface="Arial Black" pitchFamily="34" charset="0"/>
              </a:rPr>
            </a:br>
            <a:r>
              <a:rPr lang="ru-RU" sz="2000" b="0" dirty="0" smtClean="0">
                <a:solidFill>
                  <a:srgbClr val="002060"/>
                </a:solidFill>
                <a:latin typeface="Arial Black" pitchFamily="34" charset="0"/>
              </a:rPr>
              <a:t/>
            </a:r>
            <a:br>
              <a:rPr lang="ru-RU" sz="2000" b="0" dirty="0" smtClean="0">
                <a:solidFill>
                  <a:srgbClr val="002060"/>
                </a:solidFill>
                <a:latin typeface="Arial Black" pitchFamily="34" charset="0"/>
              </a:rPr>
            </a:br>
            <a:r>
              <a:rPr lang="ru-RU" sz="2000" b="0" dirty="0">
                <a:solidFill>
                  <a:srgbClr val="002060"/>
                </a:solidFill>
                <a:latin typeface="Arial Black" pitchFamily="34" charset="0"/>
              </a:rPr>
              <a:t> </a:t>
            </a:r>
            <a:r>
              <a:rPr lang="ru-RU" sz="2000" b="0" dirty="0" smtClean="0">
                <a:solidFill>
                  <a:srgbClr val="FF0000"/>
                </a:solidFill>
                <a:latin typeface="Arial Black" pitchFamily="34" charset="0"/>
              </a:rPr>
              <a:t>Дисциплина Управление рынком труда</a:t>
            </a:r>
            <a:br>
              <a:rPr lang="ru-RU" sz="2000" b="0" dirty="0" smtClean="0">
                <a:solidFill>
                  <a:srgbClr val="FF0000"/>
                </a:solidFill>
                <a:latin typeface="Arial Black" pitchFamily="34" charset="0"/>
              </a:rPr>
            </a:br>
            <a:r>
              <a:rPr lang="ru-RU" sz="2000" b="0" dirty="0" smtClean="0">
                <a:solidFill>
                  <a:srgbClr val="FF0000"/>
                </a:solidFill>
                <a:latin typeface="Arial Black" pitchFamily="34" charset="0"/>
              </a:rPr>
              <a:t/>
            </a:r>
            <a:br>
              <a:rPr lang="ru-RU" sz="2000" b="0" dirty="0" smtClean="0">
                <a:solidFill>
                  <a:srgbClr val="FF0000"/>
                </a:solidFill>
                <a:latin typeface="Arial Black" pitchFamily="34" charset="0"/>
              </a:rPr>
            </a:br>
            <a:r>
              <a:rPr lang="ru-RU" sz="2000" b="0" dirty="0" smtClean="0">
                <a:solidFill>
                  <a:srgbClr val="FF0000"/>
                </a:solidFill>
                <a:latin typeface="Arial Black" pitchFamily="34" charset="0"/>
              </a:rPr>
              <a:t>Тема: Цена труда: факторы, влияющие на ее величину.</a:t>
            </a:r>
            <a:br>
              <a:rPr lang="ru-RU" sz="2000" b="0" dirty="0" smtClean="0">
                <a:solidFill>
                  <a:srgbClr val="FF0000"/>
                </a:solidFill>
                <a:latin typeface="Arial Black" pitchFamily="34" charset="0"/>
              </a:rPr>
            </a:br>
            <a:endParaRPr lang="ru-RU" sz="2000" b="0" dirty="0">
              <a:solidFill>
                <a:srgbClr val="FF0000"/>
              </a:solidFill>
              <a:latin typeface="Arial Black" pitchFamily="34" charset="0"/>
            </a:endParaRPr>
          </a:p>
        </p:txBody>
      </p:sp>
      <p:sp>
        <p:nvSpPr>
          <p:cNvPr id="6" name="TextBox 5"/>
          <p:cNvSpPr txBox="1"/>
          <p:nvPr/>
        </p:nvSpPr>
        <p:spPr>
          <a:xfrm>
            <a:off x="4932040" y="5085184"/>
            <a:ext cx="3744416" cy="830997"/>
          </a:xfrm>
          <a:prstGeom prst="rect">
            <a:avLst/>
          </a:prstGeom>
          <a:noFill/>
        </p:spPr>
        <p:txBody>
          <a:bodyPr wrap="square" rtlCol="0">
            <a:spAutoFit/>
          </a:bodyPr>
          <a:lstStyle/>
          <a:p>
            <a:r>
              <a:rPr lang="ru-RU" sz="1600" dirty="0" smtClean="0">
                <a:solidFill>
                  <a:srgbClr val="002060"/>
                </a:solidFill>
                <a:latin typeface="Arial Black" pitchFamily="34" charset="0"/>
              </a:rPr>
              <a:t>Калиева Г.А., преподаватель</a:t>
            </a:r>
          </a:p>
          <a:p>
            <a:r>
              <a:rPr lang="ru-RU" sz="1600" dirty="0">
                <a:solidFill>
                  <a:srgbClr val="002060"/>
                </a:solidFill>
                <a:latin typeface="Arial Black" pitchFamily="34" charset="0"/>
              </a:rPr>
              <a:t>к</a:t>
            </a:r>
            <a:r>
              <a:rPr lang="ru-RU" sz="1600" dirty="0" smtClean="0">
                <a:solidFill>
                  <a:srgbClr val="002060"/>
                </a:solidFill>
                <a:latin typeface="Arial Black" pitchFamily="34" charset="0"/>
              </a:rPr>
              <a:t>афедры экономики и управления ЭФ</a:t>
            </a:r>
            <a:endParaRPr lang="ru-RU" sz="1600" dirty="0">
              <a:solidFill>
                <a:srgbClr val="002060"/>
              </a:solidFill>
              <a:latin typeface="Arial Black" pitchFamily="34" charset="0"/>
            </a:endParaRPr>
          </a:p>
        </p:txBody>
      </p:sp>
    </p:spTree>
    <p:extLst>
      <p:ext uri="{BB962C8B-B14F-4D97-AF65-F5344CB8AC3E}">
        <p14:creationId xmlns:p14="http://schemas.microsoft.com/office/powerpoint/2010/main" val="29899108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0" y="1410404"/>
            <a:ext cx="6012160" cy="5447595"/>
          </a:xfrm>
        </p:spPr>
      </p:pic>
      <p:graphicFrame>
        <p:nvGraphicFramePr>
          <p:cNvPr id="4" name="Объект 3"/>
          <p:cNvGraphicFramePr>
            <a:graphicFrameLocks noGrp="1"/>
          </p:cNvGraphicFramePr>
          <p:nvPr>
            <p:ph sz="quarter" idx="13"/>
            <p:extLst>
              <p:ext uri="{D42A27DB-BD31-4B8C-83A1-F6EECF244321}">
                <p14:modId xmlns:p14="http://schemas.microsoft.com/office/powerpoint/2010/main" val="3846323726"/>
              </p:ext>
            </p:extLst>
          </p:nvPr>
        </p:nvGraphicFramePr>
        <p:xfrm>
          <a:off x="2195736" y="-99392"/>
          <a:ext cx="6948264" cy="6957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1349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p:cNvGraphicFramePr>
            <a:graphicFrameLocks noGrp="1"/>
          </p:cNvGraphicFramePr>
          <p:nvPr>
            <p:ph sz="quarter" idx="14"/>
            <p:extLst>
              <p:ext uri="{D42A27DB-BD31-4B8C-83A1-F6EECF244321}">
                <p14:modId xmlns:p14="http://schemas.microsoft.com/office/powerpoint/2010/main" val="1944752584"/>
              </p:ext>
            </p:extLst>
          </p:nvPr>
        </p:nvGraphicFramePr>
        <p:xfrm>
          <a:off x="1479895" y="-3517"/>
          <a:ext cx="7632848" cy="68405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Стрелка вправо 6"/>
          <p:cNvSpPr/>
          <p:nvPr/>
        </p:nvSpPr>
        <p:spPr>
          <a:xfrm rot="18874265">
            <a:off x="3449871" y="1453628"/>
            <a:ext cx="576064" cy="28660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a:off x="3965197" y="1988840"/>
            <a:ext cx="2633340" cy="21602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6562771">
            <a:off x="3684854" y="4713089"/>
            <a:ext cx="42068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6804248" y="3965715"/>
            <a:ext cx="2111993" cy="2031325"/>
          </a:xfrm>
          <a:prstGeom prst="rect">
            <a:avLst/>
          </a:prstGeom>
          <a:noFill/>
        </p:spPr>
        <p:txBody>
          <a:bodyPr wrap="square" rtlCol="0">
            <a:spAutoFit/>
          </a:bodyPr>
          <a:lstStyle/>
          <a:p>
            <a:pPr algn="ctr"/>
            <a:r>
              <a:rPr lang="ru-RU" sz="1400" dirty="0" smtClean="0">
                <a:solidFill>
                  <a:srgbClr val="002060"/>
                </a:solidFill>
                <a:latin typeface="Arial Black" pitchFamily="34" charset="0"/>
              </a:rPr>
              <a:t>САМОНАСТРОЙКА </a:t>
            </a:r>
          </a:p>
          <a:p>
            <a:pPr algn="ctr"/>
            <a:r>
              <a:rPr lang="ru-RU" sz="1400" dirty="0" smtClean="0">
                <a:solidFill>
                  <a:srgbClr val="002060"/>
                </a:solidFill>
                <a:latin typeface="Arial Black" pitchFamily="34" charset="0"/>
              </a:rPr>
              <a:t>Рост цены труда независимо от государства благодаря предприниматель-</a:t>
            </a:r>
            <a:r>
              <a:rPr lang="ru-RU" sz="1400" dirty="0" err="1" smtClean="0">
                <a:solidFill>
                  <a:srgbClr val="002060"/>
                </a:solidFill>
                <a:latin typeface="Arial Black" pitchFamily="34" charset="0"/>
              </a:rPr>
              <a:t>ской</a:t>
            </a:r>
            <a:r>
              <a:rPr lang="ru-RU" sz="1400" dirty="0" smtClean="0">
                <a:solidFill>
                  <a:srgbClr val="002060"/>
                </a:solidFill>
                <a:latin typeface="Arial Black" pitchFamily="34" charset="0"/>
              </a:rPr>
              <a:t> среде за качественный и иной труд</a:t>
            </a:r>
            <a:endParaRPr lang="ru-RU" sz="1400" dirty="0">
              <a:solidFill>
                <a:srgbClr val="002060"/>
              </a:solidFill>
              <a:latin typeface="Arial Black" pitchFamily="34" charset="0"/>
            </a:endParaRPr>
          </a:p>
        </p:txBody>
      </p:sp>
    </p:spTree>
    <p:extLst>
      <p:ext uri="{BB962C8B-B14F-4D97-AF65-F5344CB8AC3E}">
        <p14:creationId xmlns:p14="http://schemas.microsoft.com/office/powerpoint/2010/main" val="27106442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p:cNvGraphicFramePr>
            <a:graphicFrameLocks noGrp="1"/>
          </p:cNvGraphicFramePr>
          <p:nvPr>
            <p:ph sz="quarter" idx="14"/>
            <p:extLst>
              <p:ext uri="{D42A27DB-BD31-4B8C-83A1-F6EECF244321}">
                <p14:modId xmlns:p14="http://schemas.microsoft.com/office/powerpoint/2010/main" val="590686197"/>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40490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9992" y="404664"/>
            <a:ext cx="4381872" cy="6048672"/>
          </a:xfrm>
        </p:spPr>
        <p:txBody>
          <a:bodyPr/>
          <a:lstStyle/>
          <a:p>
            <a:pPr marL="0" indent="0" algn="l">
              <a:buNone/>
            </a:pPr>
            <a:r>
              <a:rPr lang="ru-RU" sz="2000" b="0" dirty="0" err="1" smtClean="0">
                <a:solidFill>
                  <a:srgbClr val="FF0000"/>
                </a:solidFill>
                <a:latin typeface="Arial Black" pitchFamily="34" charset="0"/>
              </a:rPr>
              <a:t>З</a:t>
            </a:r>
            <a:r>
              <a:rPr lang="ru-RU" sz="1600" b="0" dirty="0" err="1" smtClean="0">
                <a:solidFill>
                  <a:srgbClr val="FF0000"/>
                </a:solidFill>
                <a:latin typeface="Arial Black" pitchFamily="34" charset="0"/>
              </a:rPr>
              <a:t>с</a:t>
            </a:r>
            <a:r>
              <a:rPr lang="ru-RU" sz="2000" b="0" dirty="0" smtClean="0">
                <a:solidFill>
                  <a:srgbClr val="FF0000"/>
                </a:solidFill>
                <a:latin typeface="Arial Black" pitchFamily="34" charset="0"/>
              </a:rPr>
              <a:t>=(ЗКУ*</a:t>
            </a:r>
            <a:r>
              <a:rPr lang="ru-RU" sz="2000" b="0" dirty="0" err="1" smtClean="0">
                <a:solidFill>
                  <a:srgbClr val="FF0000"/>
                </a:solidFill>
                <a:latin typeface="Arial Black" pitchFamily="34" charset="0"/>
              </a:rPr>
              <a:t>Ч</a:t>
            </a:r>
            <a:r>
              <a:rPr lang="ru-RU" sz="1400" b="0" dirty="0" err="1" smtClean="0">
                <a:solidFill>
                  <a:srgbClr val="FF0000"/>
                </a:solidFill>
                <a:latin typeface="Arial Black" pitchFamily="34" charset="0"/>
              </a:rPr>
              <a:t>н</a:t>
            </a:r>
            <a:r>
              <a:rPr lang="ru-RU" sz="2000" b="0" dirty="0" smtClean="0">
                <a:solidFill>
                  <a:srgbClr val="FF0000"/>
                </a:solidFill>
                <a:latin typeface="Arial Black" pitchFamily="34" charset="0"/>
              </a:rPr>
              <a:t>)/Ч</a:t>
            </a:r>
            <a:r>
              <a:rPr lang="ru-RU" sz="2000" b="0" dirty="0" smtClean="0">
                <a:solidFill>
                  <a:srgbClr val="002060"/>
                </a:solidFill>
                <a:latin typeface="Arial Black" pitchFamily="34" charset="0"/>
              </a:rPr>
              <a:t/>
            </a:r>
            <a:br>
              <a:rPr lang="ru-RU" sz="2000" b="0" dirty="0" smtClean="0">
                <a:solidFill>
                  <a:srgbClr val="002060"/>
                </a:solidFill>
                <a:latin typeface="Arial Black" pitchFamily="34" charset="0"/>
              </a:rPr>
            </a:br>
            <a:r>
              <a:rPr lang="ru-RU" sz="2000" b="0" dirty="0">
                <a:solidFill>
                  <a:srgbClr val="002060"/>
                </a:solidFill>
                <a:latin typeface="Arial Black" pitchFamily="34" charset="0"/>
              </a:rPr>
              <a:t/>
            </a:r>
            <a:br>
              <a:rPr lang="ru-RU" sz="2000" b="0" dirty="0">
                <a:solidFill>
                  <a:srgbClr val="002060"/>
                </a:solidFill>
                <a:latin typeface="Arial Black" pitchFamily="34" charset="0"/>
              </a:rPr>
            </a:br>
            <a:r>
              <a:rPr lang="ru-RU" sz="1400" b="0" dirty="0" smtClean="0">
                <a:solidFill>
                  <a:srgbClr val="002060"/>
                </a:solidFill>
                <a:latin typeface="Arial Black" pitchFamily="34" charset="0"/>
              </a:rPr>
              <a:t>где  </a:t>
            </a:r>
            <a:br>
              <a:rPr lang="ru-RU" sz="1400" b="0" dirty="0" smtClean="0">
                <a:solidFill>
                  <a:srgbClr val="002060"/>
                </a:solidFill>
                <a:latin typeface="Arial Black" pitchFamily="34" charset="0"/>
              </a:rPr>
            </a:br>
            <a:r>
              <a:rPr lang="ru-RU" sz="1400" b="0" dirty="0" err="1" smtClean="0">
                <a:solidFill>
                  <a:srgbClr val="002060"/>
                </a:solidFill>
                <a:latin typeface="Arial Black" pitchFamily="34" charset="0"/>
              </a:rPr>
              <a:t>Зс</a:t>
            </a:r>
            <a:r>
              <a:rPr lang="ru-RU" sz="1400" b="0" dirty="0" smtClean="0">
                <a:solidFill>
                  <a:srgbClr val="002060"/>
                </a:solidFill>
                <a:latin typeface="Arial Black" pitchFamily="34" charset="0"/>
              </a:rPr>
              <a:t> – средняя заработная плата по отрасли, предприятию, региону, в целом в государстве;</a:t>
            </a:r>
            <a:br>
              <a:rPr lang="ru-RU" sz="1400" b="0" dirty="0" smtClean="0">
                <a:solidFill>
                  <a:srgbClr val="002060"/>
                </a:solidFill>
                <a:latin typeface="Arial Black" pitchFamily="34" charset="0"/>
              </a:rPr>
            </a:br>
            <a:r>
              <a:rPr lang="ru-RU" sz="1400" b="0" dirty="0" smtClean="0">
                <a:solidFill>
                  <a:srgbClr val="002060"/>
                </a:solidFill>
                <a:latin typeface="Arial Black" pitchFamily="34" charset="0"/>
              </a:rPr>
              <a:t/>
            </a:r>
            <a:br>
              <a:rPr lang="ru-RU" sz="1400" b="0" dirty="0" smtClean="0">
                <a:solidFill>
                  <a:srgbClr val="002060"/>
                </a:solidFill>
                <a:latin typeface="Arial Black" pitchFamily="34" charset="0"/>
              </a:rPr>
            </a:br>
            <a:r>
              <a:rPr lang="ru-RU" sz="1400" b="0" dirty="0" smtClean="0">
                <a:solidFill>
                  <a:srgbClr val="002060"/>
                </a:solidFill>
                <a:latin typeface="Arial Black" pitchFamily="34" charset="0"/>
              </a:rPr>
              <a:t>З – заработки работников по профессии;</a:t>
            </a:r>
            <a:br>
              <a:rPr lang="ru-RU" sz="1400" b="0" dirty="0" smtClean="0">
                <a:solidFill>
                  <a:srgbClr val="002060"/>
                </a:solidFill>
                <a:latin typeface="Arial Black" pitchFamily="34" charset="0"/>
              </a:rPr>
            </a:br>
            <a:r>
              <a:rPr lang="ru-RU" sz="1400" b="0" dirty="0" smtClean="0">
                <a:solidFill>
                  <a:srgbClr val="002060"/>
                </a:solidFill>
                <a:latin typeface="Arial Black" pitchFamily="34" charset="0"/>
              </a:rPr>
              <a:t/>
            </a:r>
            <a:br>
              <a:rPr lang="ru-RU" sz="1400" b="0" dirty="0" smtClean="0">
                <a:solidFill>
                  <a:srgbClr val="002060"/>
                </a:solidFill>
                <a:latin typeface="Arial Black" pitchFamily="34" charset="0"/>
              </a:rPr>
            </a:br>
            <a:r>
              <a:rPr lang="ru-RU" sz="1400" b="0" dirty="0" smtClean="0">
                <a:solidFill>
                  <a:srgbClr val="002060"/>
                </a:solidFill>
                <a:latin typeface="Arial Black" pitchFamily="34" charset="0"/>
              </a:rPr>
              <a:t>К – квалификационные признаки;</a:t>
            </a:r>
            <a:br>
              <a:rPr lang="ru-RU" sz="1400" b="0" dirty="0" smtClean="0">
                <a:solidFill>
                  <a:srgbClr val="002060"/>
                </a:solidFill>
                <a:latin typeface="Arial Black" pitchFamily="34" charset="0"/>
              </a:rPr>
            </a:br>
            <a:r>
              <a:rPr lang="ru-RU" sz="1400" b="0" dirty="0" smtClean="0">
                <a:solidFill>
                  <a:srgbClr val="002060"/>
                </a:solidFill>
                <a:latin typeface="Arial Black" pitchFamily="34" charset="0"/>
              </a:rPr>
              <a:t>У – признаки условий труда;</a:t>
            </a:r>
            <a:br>
              <a:rPr lang="ru-RU" sz="1400" b="0" dirty="0" smtClean="0">
                <a:solidFill>
                  <a:srgbClr val="002060"/>
                </a:solidFill>
                <a:latin typeface="Arial Black" pitchFamily="34" charset="0"/>
              </a:rPr>
            </a:br>
            <a:r>
              <a:rPr lang="ru-RU" sz="1400" b="0" dirty="0" smtClean="0">
                <a:solidFill>
                  <a:srgbClr val="002060"/>
                </a:solidFill>
                <a:latin typeface="Arial Black" pitchFamily="34" charset="0"/>
              </a:rPr>
              <a:t/>
            </a:r>
            <a:br>
              <a:rPr lang="ru-RU" sz="1400" b="0" dirty="0" smtClean="0">
                <a:solidFill>
                  <a:srgbClr val="002060"/>
                </a:solidFill>
                <a:latin typeface="Arial Black" pitchFamily="34" charset="0"/>
              </a:rPr>
            </a:br>
            <a:r>
              <a:rPr lang="ru-RU" sz="1400" b="0" dirty="0" err="1" smtClean="0">
                <a:solidFill>
                  <a:srgbClr val="002060"/>
                </a:solidFill>
                <a:latin typeface="Arial Black" pitchFamily="34" charset="0"/>
              </a:rPr>
              <a:t>Чн</a:t>
            </a:r>
            <a:r>
              <a:rPr lang="ru-RU" sz="1400" b="0" dirty="0" smtClean="0">
                <a:solidFill>
                  <a:srgbClr val="002060"/>
                </a:solidFill>
                <a:latin typeface="Arial Black" pitchFamily="34" charset="0"/>
              </a:rPr>
              <a:t> – численный состав (доля, удельный вес) групп работающих  с различной квалификацией, условиями труда и другими основаниями для начисления различной заработной платы;</a:t>
            </a:r>
            <a:br>
              <a:rPr lang="ru-RU" sz="1400" b="0" dirty="0" smtClean="0">
                <a:solidFill>
                  <a:srgbClr val="002060"/>
                </a:solidFill>
                <a:latin typeface="Arial Black" pitchFamily="34" charset="0"/>
              </a:rPr>
            </a:br>
            <a:r>
              <a:rPr lang="ru-RU" sz="1400" b="0" dirty="0" smtClean="0">
                <a:solidFill>
                  <a:srgbClr val="002060"/>
                </a:solidFill>
                <a:latin typeface="Arial Black" pitchFamily="34" charset="0"/>
              </a:rPr>
              <a:t/>
            </a:r>
            <a:br>
              <a:rPr lang="ru-RU" sz="1400" b="0" dirty="0" smtClean="0">
                <a:solidFill>
                  <a:srgbClr val="002060"/>
                </a:solidFill>
                <a:latin typeface="Arial Black" pitchFamily="34" charset="0"/>
              </a:rPr>
            </a:br>
            <a:r>
              <a:rPr lang="ru-RU" sz="1400" b="0" dirty="0" smtClean="0">
                <a:solidFill>
                  <a:srgbClr val="002060"/>
                </a:solidFill>
                <a:latin typeface="Arial Black" pitchFamily="34" charset="0"/>
              </a:rPr>
              <a:t>Ч – численность работников по отрасти, предприятию, региону, в государстве.</a:t>
            </a:r>
            <a:br>
              <a:rPr lang="ru-RU" sz="1400" b="0" dirty="0" smtClean="0">
                <a:solidFill>
                  <a:srgbClr val="002060"/>
                </a:solidFill>
                <a:latin typeface="Arial Black" pitchFamily="34" charset="0"/>
              </a:rPr>
            </a:br>
            <a:r>
              <a:rPr lang="ru-RU" sz="1400" b="0" dirty="0">
                <a:solidFill>
                  <a:srgbClr val="002060"/>
                </a:solidFill>
                <a:latin typeface="Arial Black" pitchFamily="34" charset="0"/>
              </a:rPr>
              <a:t/>
            </a:r>
            <a:br>
              <a:rPr lang="ru-RU" sz="1400" b="0" dirty="0">
                <a:solidFill>
                  <a:srgbClr val="002060"/>
                </a:solidFill>
                <a:latin typeface="Arial Black" pitchFamily="34" charset="0"/>
              </a:rPr>
            </a:br>
            <a:endParaRPr lang="ru-RU" sz="1400" b="0" dirty="0">
              <a:solidFill>
                <a:srgbClr val="002060"/>
              </a:solidFill>
              <a:latin typeface="Arial Black" pitchFamily="34" charset="0"/>
            </a:endParaRPr>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23528" y="692696"/>
            <a:ext cx="3961440" cy="3672408"/>
          </a:xfrm>
        </p:spPr>
      </p:pic>
    </p:spTree>
    <p:extLst>
      <p:ext uri="{BB962C8B-B14F-4D97-AF65-F5344CB8AC3E}">
        <p14:creationId xmlns:p14="http://schemas.microsoft.com/office/powerpoint/2010/main" val="2372661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79512" y="1772816"/>
            <a:ext cx="3983073" cy="4885903"/>
          </a:xfrm>
        </p:spPr>
      </p:pic>
      <p:sp>
        <p:nvSpPr>
          <p:cNvPr id="2" name="Заголовок 1"/>
          <p:cNvSpPr>
            <a:spLocks noGrp="1"/>
          </p:cNvSpPr>
          <p:nvPr>
            <p:ph type="title"/>
          </p:nvPr>
        </p:nvSpPr>
        <p:spPr>
          <a:xfrm>
            <a:off x="3203848" y="404664"/>
            <a:ext cx="5288375" cy="4176464"/>
          </a:xfrm>
        </p:spPr>
        <p:txBody>
          <a:bodyPr/>
          <a:lstStyle/>
          <a:p>
            <a:pPr algn="l"/>
            <a:r>
              <a:rPr lang="ru-RU" sz="1600" b="0" dirty="0" smtClean="0">
                <a:solidFill>
                  <a:srgbClr val="FF0000"/>
                </a:solidFill>
                <a:latin typeface="Arial Black" pitchFamily="34" charset="0"/>
              </a:rPr>
              <a:t>Специфика труда </a:t>
            </a:r>
            <a:r>
              <a:rPr lang="ru-RU" sz="1600" b="0" dirty="0" smtClean="0">
                <a:solidFill>
                  <a:srgbClr val="002060"/>
                </a:solidFill>
                <a:latin typeface="Arial Black" pitchFamily="34" charset="0"/>
              </a:rPr>
              <a:t>– важный фактор, определяющий цену труда. Согласно статистическому мониторингу представительницы слабого пола  - более выносливее, терпимее, прагматичное, гуманны, превосходные руководители в социальном секторе экономике, способны быстро адаптироваться, учиться, отвечать за большую ответственность, не нарушая законодательство и не вступая в теневую экономику.</a:t>
            </a:r>
            <a:endParaRPr lang="ru-RU" sz="1600" b="0" dirty="0">
              <a:solidFill>
                <a:srgbClr val="002060"/>
              </a:solidFill>
              <a:latin typeface="Arial Black" pitchFamily="34" charset="0"/>
            </a:endParaRPr>
          </a:p>
        </p:txBody>
      </p:sp>
    </p:spTree>
    <p:extLst>
      <p:ext uri="{BB962C8B-B14F-4D97-AF65-F5344CB8AC3E}">
        <p14:creationId xmlns:p14="http://schemas.microsoft.com/office/powerpoint/2010/main" val="30310318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9189881" cy="6858000"/>
          </a:xfrm>
        </p:spPr>
      </p:pic>
      <p:sp>
        <p:nvSpPr>
          <p:cNvPr id="5" name="Заголовок 4"/>
          <p:cNvSpPr>
            <a:spLocks noGrp="1"/>
          </p:cNvSpPr>
          <p:nvPr>
            <p:ph type="title"/>
          </p:nvPr>
        </p:nvSpPr>
        <p:spPr>
          <a:xfrm>
            <a:off x="467544" y="620688"/>
            <a:ext cx="4104456" cy="3528392"/>
          </a:xfrm>
        </p:spPr>
        <p:txBody>
          <a:bodyPr/>
          <a:lstStyle/>
          <a:p>
            <a:pPr marL="0" indent="0" algn="ctr">
              <a:buNone/>
            </a:pPr>
            <a:r>
              <a:rPr lang="ru-RU" sz="2400" b="0" dirty="0" smtClean="0">
                <a:solidFill>
                  <a:srgbClr val="FF0000"/>
                </a:solidFill>
                <a:latin typeface="Arial Black" pitchFamily="34" charset="0"/>
              </a:rPr>
              <a:t>      Мотивация</a:t>
            </a:r>
            <a:r>
              <a:rPr lang="ru-RU" sz="2400" b="0" dirty="0" smtClean="0">
                <a:solidFill>
                  <a:srgbClr val="002060"/>
                </a:solidFill>
                <a:latin typeface="Arial Black" pitchFamily="34" charset="0"/>
              </a:rPr>
              <a:t> – сила, двигающая персонал на новые профессиональные ступени и соответственно на другие уровни цены труда.</a:t>
            </a:r>
            <a:r>
              <a:rPr lang="ru-RU" sz="1600" b="0" dirty="0" smtClean="0">
                <a:solidFill>
                  <a:srgbClr val="002060"/>
                </a:solidFill>
                <a:latin typeface="Arial Black" pitchFamily="34" charset="0"/>
              </a:rPr>
              <a:t/>
            </a:r>
            <a:br>
              <a:rPr lang="ru-RU" sz="1600" b="0" dirty="0" smtClean="0">
                <a:solidFill>
                  <a:srgbClr val="002060"/>
                </a:solidFill>
                <a:latin typeface="Arial Black" pitchFamily="34" charset="0"/>
              </a:rPr>
            </a:br>
            <a:r>
              <a:rPr lang="ru-RU" sz="1600" b="0" dirty="0">
                <a:solidFill>
                  <a:srgbClr val="002060"/>
                </a:solidFill>
                <a:latin typeface="Arial Black" pitchFamily="34" charset="0"/>
              </a:rPr>
              <a:t> </a:t>
            </a:r>
            <a:r>
              <a:rPr lang="ru-RU" sz="1600" b="0" dirty="0" smtClean="0">
                <a:solidFill>
                  <a:srgbClr val="002060"/>
                </a:solidFill>
                <a:latin typeface="Arial Black" pitchFamily="34" charset="0"/>
              </a:rPr>
              <a:t>       </a:t>
            </a:r>
            <a:endParaRPr lang="ru-RU" sz="1600" b="0" dirty="0">
              <a:solidFill>
                <a:srgbClr val="002060"/>
              </a:solidFill>
              <a:latin typeface="Arial Black" pitchFamily="34" charset="0"/>
            </a:endParaRPr>
          </a:p>
        </p:txBody>
      </p:sp>
    </p:spTree>
    <p:extLst>
      <p:ext uri="{BB962C8B-B14F-4D97-AF65-F5344CB8AC3E}">
        <p14:creationId xmlns:p14="http://schemas.microsoft.com/office/powerpoint/2010/main" val="9000266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64088" y="1340768"/>
            <a:ext cx="3600400" cy="2736304"/>
          </a:xfrm>
        </p:spPr>
        <p:txBody>
          <a:bodyPr/>
          <a:lstStyle/>
          <a:p>
            <a:pPr marL="0" indent="0">
              <a:buNone/>
            </a:pPr>
            <a:r>
              <a:rPr lang="ru-RU" sz="2000" b="0" dirty="0" err="1">
                <a:solidFill>
                  <a:srgbClr val="FF0000"/>
                </a:solidFill>
                <a:latin typeface="Arial Black" pitchFamily="34" charset="0"/>
              </a:rPr>
              <a:t>А́брахам</a:t>
            </a:r>
            <a:r>
              <a:rPr lang="ru-RU" sz="2000" b="0" dirty="0">
                <a:solidFill>
                  <a:srgbClr val="FF0000"/>
                </a:solidFill>
                <a:latin typeface="Arial Black" pitchFamily="34" charset="0"/>
              </a:rPr>
              <a:t> </a:t>
            </a:r>
            <a:r>
              <a:rPr lang="ru-RU" sz="2000" b="0" dirty="0" err="1">
                <a:solidFill>
                  <a:srgbClr val="FF0000"/>
                </a:solidFill>
                <a:latin typeface="Arial Black" pitchFamily="34" charset="0"/>
              </a:rPr>
              <a:t>Масло́у</a:t>
            </a:r>
            <a:r>
              <a:rPr lang="ru-RU" sz="2000" b="0" dirty="0">
                <a:solidFill>
                  <a:srgbClr val="FF0000"/>
                </a:solidFill>
                <a:latin typeface="Arial Black" pitchFamily="34" charset="0"/>
              </a:rPr>
              <a:t> (</a:t>
            </a:r>
            <a:r>
              <a:rPr lang="ru-RU" sz="2000" b="0" dirty="0" err="1">
                <a:solidFill>
                  <a:srgbClr val="FF0000"/>
                </a:solidFill>
                <a:latin typeface="Arial Black" pitchFamily="34" charset="0"/>
              </a:rPr>
              <a:t>Масло́в</a:t>
            </a:r>
            <a:r>
              <a:rPr lang="ru-RU" sz="2000" b="0" dirty="0" smtClean="0">
                <a:solidFill>
                  <a:srgbClr val="FF0000"/>
                </a:solidFill>
                <a:latin typeface="Arial Black" pitchFamily="34" charset="0"/>
              </a:rPr>
              <a:t>)</a:t>
            </a:r>
            <a:r>
              <a:rPr lang="ru-RU" sz="1400" b="0" dirty="0" smtClean="0">
                <a:solidFill>
                  <a:srgbClr val="002060"/>
                </a:solidFill>
                <a:latin typeface="Arial Black" pitchFamily="34" charset="0"/>
              </a:rPr>
              <a:t>— </a:t>
            </a:r>
            <a:r>
              <a:rPr lang="ru-RU" sz="1400" b="0" dirty="0">
                <a:solidFill>
                  <a:srgbClr val="002060"/>
                </a:solidFill>
                <a:latin typeface="Arial Black" pitchFamily="34" charset="0"/>
              </a:rPr>
              <a:t>видный американский психолог, основатель </a:t>
            </a:r>
            <a:r>
              <a:rPr lang="ru-RU" sz="1400" b="0" dirty="0" smtClean="0">
                <a:solidFill>
                  <a:srgbClr val="002060"/>
                </a:solidFill>
                <a:latin typeface="Arial Black" pitchFamily="34" charset="0"/>
              </a:rPr>
              <a:t>гуманистической</a:t>
            </a:r>
            <a:br>
              <a:rPr lang="ru-RU" sz="1400" b="0" dirty="0" smtClean="0">
                <a:solidFill>
                  <a:srgbClr val="002060"/>
                </a:solidFill>
                <a:latin typeface="Arial Black" pitchFamily="34" charset="0"/>
              </a:rPr>
            </a:br>
            <a:r>
              <a:rPr lang="ru-RU" sz="1400" b="0" dirty="0" smtClean="0">
                <a:solidFill>
                  <a:srgbClr val="002060"/>
                </a:solidFill>
                <a:latin typeface="Arial Black" pitchFamily="34" charset="0"/>
              </a:rPr>
              <a:t>психологии</a:t>
            </a:r>
            <a:r>
              <a:rPr lang="ru-RU" sz="1400" dirty="0" smtClean="0">
                <a:solidFill>
                  <a:srgbClr val="002060"/>
                </a:solidFill>
                <a:latin typeface="Arial Black" pitchFamily="34" charset="0"/>
              </a:rPr>
              <a:t>.</a:t>
            </a:r>
            <a:br>
              <a:rPr lang="ru-RU" sz="1400" dirty="0" smtClean="0">
                <a:solidFill>
                  <a:srgbClr val="002060"/>
                </a:solidFill>
                <a:latin typeface="Arial Black" pitchFamily="34" charset="0"/>
              </a:rPr>
            </a:br>
            <a:r>
              <a:rPr lang="ru-RU" sz="1400" dirty="0">
                <a:solidFill>
                  <a:srgbClr val="002060"/>
                </a:solidFill>
                <a:latin typeface="Arial Black" pitchFamily="34" charset="0"/>
              </a:rPr>
              <a:t> </a:t>
            </a:r>
            <a:r>
              <a:rPr lang="ru-RU" sz="1400" dirty="0" smtClean="0">
                <a:solidFill>
                  <a:srgbClr val="002060"/>
                </a:solidFill>
                <a:latin typeface="Arial Black" pitchFamily="34" charset="0"/>
              </a:rPr>
              <a:t>    В основе поведения человека – потребности удовлетворения интересов, физиологические, социальные потребности, самоутверждение.</a:t>
            </a:r>
            <a:br>
              <a:rPr lang="ru-RU" sz="1400" dirty="0" smtClean="0">
                <a:solidFill>
                  <a:srgbClr val="002060"/>
                </a:solidFill>
                <a:latin typeface="Arial Black" pitchFamily="34" charset="0"/>
              </a:rPr>
            </a:br>
            <a:endParaRPr lang="ru-RU" sz="1400" dirty="0">
              <a:solidFill>
                <a:srgbClr val="002060"/>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908720"/>
            <a:ext cx="4752528" cy="3672408"/>
          </a:xfrm>
        </p:spPr>
      </p:pic>
      <p:sp>
        <p:nvSpPr>
          <p:cNvPr id="6" name="TextBox 5"/>
          <p:cNvSpPr txBox="1"/>
          <p:nvPr/>
        </p:nvSpPr>
        <p:spPr>
          <a:xfrm>
            <a:off x="385737" y="4797152"/>
            <a:ext cx="3528392" cy="830997"/>
          </a:xfrm>
          <a:prstGeom prst="rect">
            <a:avLst/>
          </a:prstGeom>
          <a:noFill/>
        </p:spPr>
        <p:txBody>
          <a:bodyPr wrap="square" rtlCol="0">
            <a:spAutoFit/>
          </a:bodyPr>
          <a:lstStyle/>
          <a:p>
            <a:pPr algn="ctr"/>
            <a:r>
              <a:rPr lang="en-US" sz="2400" dirty="0">
                <a:solidFill>
                  <a:srgbClr val="FF0000"/>
                </a:solidFill>
                <a:latin typeface="Arial Black" pitchFamily="34" charset="0"/>
              </a:rPr>
              <a:t>Abraham </a:t>
            </a:r>
            <a:r>
              <a:rPr lang="en-US" sz="2400" dirty="0" smtClean="0">
                <a:solidFill>
                  <a:srgbClr val="FF0000"/>
                </a:solidFill>
                <a:latin typeface="Arial Black" pitchFamily="34" charset="0"/>
              </a:rPr>
              <a:t>Maslow</a:t>
            </a:r>
            <a:endParaRPr lang="ru-RU" sz="2400" dirty="0" smtClean="0">
              <a:solidFill>
                <a:srgbClr val="FF0000"/>
              </a:solidFill>
              <a:latin typeface="Arial Black" pitchFamily="34" charset="0"/>
            </a:endParaRPr>
          </a:p>
          <a:p>
            <a:pPr algn="ctr"/>
            <a:r>
              <a:rPr lang="ru-RU" sz="2400" dirty="0" smtClean="0">
                <a:solidFill>
                  <a:srgbClr val="FF0000"/>
                </a:solidFill>
                <a:latin typeface="Arial Black" pitchFamily="34" charset="0"/>
              </a:rPr>
              <a:t>(01.04.1908-1970)</a:t>
            </a:r>
            <a:endParaRPr lang="ru-RU" sz="2400" dirty="0">
              <a:solidFill>
                <a:srgbClr val="FF0000"/>
              </a:solidFill>
              <a:latin typeface="Arial Black" pitchFamily="34" charset="0"/>
            </a:endParaRPr>
          </a:p>
        </p:txBody>
      </p:sp>
    </p:spTree>
    <p:extLst>
      <p:ext uri="{BB962C8B-B14F-4D97-AF65-F5344CB8AC3E}">
        <p14:creationId xmlns:p14="http://schemas.microsoft.com/office/powerpoint/2010/main" val="35686976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556792"/>
            <a:ext cx="3744416" cy="3601296"/>
          </a:xfrm>
        </p:spPr>
      </p:pic>
      <p:sp>
        <p:nvSpPr>
          <p:cNvPr id="7" name="Текст 6"/>
          <p:cNvSpPr>
            <a:spLocks noGrp="1"/>
          </p:cNvSpPr>
          <p:nvPr>
            <p:ph type="body" sz="half" idx="2"/>
          </p:nvPr>
        </p:nvSpPr>
        <p:spPr>
          <a:xfrm>
            <a:off x="3923928" y="260648"/>
            <a:ext cx="4968552" cy="5976664"/>
          </a:xfrm>
        </p:spPr>
        <p:txBody>
          <a:bodyPr>
            <a:noAutofit/>
          </a:bodyPr>
          <a:lstStyle/>
          <a:p>
            <a:r>
              <a:rPr lang="ru-RU" sz="2000" dirty="0" err="1" smtClean="0">
                <a:solidFill>
                  <a:srgbClr val="FF0000"/>
                </a:solidFill>
                <a:latin typeface="Arial Black" pitchFamily="34" charset="0"/>
              </a:rPr>
              <a:t>Самоактуализация</a:t>
            </a:r>
            <a:r>
              <a:rPr lang="ru-RU" sz="2000" dirty="0" smtClean="0">
                <a:solidFill>
                  <a:srgbClr val="FF0000"/>
                </a:solidFill>
                <a:latin typeface="Arial Black" pitchFamily="34" charset="0"/>
              </a:rPr>
              <a:t>.</a:t>
            </a:r>
            <a:endParaRPr lang="ru-RU" sz="2000" dirty="0">
              <a:solidFill>
                <a:srgbClr val="FF0000"/>
              </a:solidFill>
              <a:latin typeface="Arial Black" pitchFamily="34" charset="0"/>
            </a:endParaRPr>
          </a:p>
          <a:p>
            <a:r>
              <a:rPr lang="ru-RU" sz="2000" dirty="0" smtClean="0">
                <a:solidFill>
                  <a:srgbClr val="FF0000"/>
                </a:solidFill>
                <a:latin typeface="Arial Black" pitchFamily="34" charset="0"/>
              </a:rPr>
              <a:t>      </a:t>
            </a:r>
            <a:r>
              <a:rPr lang="ru-RU" sz="2000" dirty="0" smtClean="0">
                <a:solidFill>
                  <a:srgbClr val="FF0000"/>
                </a:solidFill>
                <a:latin typeface="Arial Black" pitchFamily="34" charset="0"/>
              </a:rPr>
              <a:t>Иерархия </a:t>
            </a:r>
            <a:r>
              <a:rPr lang="ru-RU" sz="2000" dirty="0">
                <a:solidFill>
                  <a:srgbClr val="FF0000"/>
                </a:solidFill>
                <a:latin typeface="Arial Black" pitchFamily="34" charset="0"/>
              </a:rPr>
              <a:t>человеческих потребностей по Абрахаму </a:t>
            </a:r>
            <a:r>
              <a:rPr lang="ru-RU" sz="2000" dirty="0" err="1">
                <a:solidFill>
                  <a:srgbClr val="FF0000"/>
                </a:solidFill>
                <a:latin typeface="Arial Black" pitchFamily="34" charset="0"/>
              </a:rPr>
              <a:t>Маслоу</a:t>
            </a:r>
            <a:r>
              <a:rPr lang="ru-RU" sz="2000" dirty="0">
                <a:solidFill>
                  <a:srgbClr val="FF0000"/>
                </a:solidFill>
                <a:latin typeface="Arial Black" pitchFamily="34" charset="0"/>
              </a:rPr>
              <a:t>.</a:t>
            </a:r>
          </a:p>
          <a:p>
            <a:r>
              <a:rPr lang="ru-RU" dirty="0">
                <a:solidFill>
                  <a:srgbClr val="002060"/>
                </a:solidFill>
                <a:latin typeface="Arial Black" pitchFamily="34" charset="0"/>
              </a:rPr>
              <a:t>Ступени (снизу вверх):</a:t>
            </a:r>
          </a:p>
          <a:p>
            <a:r>
              <a:rPr lang="ru-RU" dirty="0">
                <a:solidFill>
                  <a:srgbClr val="002060"/>
                </a:solidFill>
                <a:latin typeface="Arial Black" pitchFamily="34" charset="0"/>
              </a:rPr>
              <a:t>1. Физиологические</a:t>
            </a:r>
          </a:p>
          <a:p>
            <a:r>
              <a:rPr lang="ru-RU" dirty="0">
                <a:solidFill>
                  <a:srgbClr val="002060"/>
                </a:solidFill>
                <a:latin typeface="Arial Black" pitchFamily="34" charset="0"/>
              </a:rPr>
              <a:t>2. Безопасность</a:t>
            </a:r>
          </a:p>
          <a:p>
            <a:r>
              <a:rPr lang="ru-RU" dirty="0">
                <a:solidFill>
                  <a:srgbClr val="002060"/>
                </a:solidFill>
                <a:latin typeface="Arial Black" pitchFamily="34" charset="0"/>
              </a:rPr>
              <a:t>3. Любовь/Принадлежность к чему-либо</a:t>
            </a:r>
          </a:p>
          <a:p>
            <a:r>
              <a:rPr lang="ru-RU" dirty="0">
                <a:solidFill>
                  <a:srgbClr val="002060"/>
                </a:solidFill>
                <a:latin typeface="Arial Black" pitchFamily="34" charset="0"/>
              </a:rPr>
              <a:t>4. Уважение</a:t>
            </a:r>
          </a:p>
          <a:p>
            <a:r>
              <a:rPr lang="ru-RU" dirty="0">
                <a:solidFill>
                  <a:srgbClr val="002060"/>
                </a:solidFill>
                <a:latin typeface="Arial Black" pitchFamily="34" charset="0"/>
              </a:rPr>
              <a:t>5. Познание</a:t>
            </a:r>
          </a:p>
          <a:p>
            <a:r>
              <a:rPr lang="ru-RU" dirty="0">
                <a:solidFill>
                  <a:srgbClr val="002060"/>
                </a:solidFill>
                <a:latin typeface="Arial Black" pitchFamily="34" charset="0"/>
              </a:rPr>
              <a:t>6. Эстетические</a:t>
            </a:r>
          </a:p>
          <a:p>
            <a:r>
              <a:rPr lang="ru-RU" dirty="0">
                <a:solidFill>
                  <a:srgbClr val="002060"/>
                </a:solidFill>
                <a:latin typeface="Arial Black" pitchFamily="34" charset="0"/>
              </a:rPr>
              <a:t>7. </a:t>
            </a:r>
            <a:r>
              <a:rPr lang="ru-RU" dirty="0" err="1">
                <a:solidFill>
                  <a:srgbClr val="002060"/>
                </a:solidFill>
                <a:latin typeface="Arial Black" pitchFamily="34" charset="0"/>
              </a:rPr>
              <a:t>Самоактуализация</a:t>
            </a:r>
            <a:endParaRPr lang="ru-RU" dirty="0">
              <a:solidFill>
                <a:srgbClr val="002060"/>
              </a:solidFill>
              <a:latin typeface="Arial Black" pitchFamily="34" charset="0"/>
            </a:endParaRPr>
          </a:p>
          <a:p>
            <a:r>
              <a:rPr lang="ru-RU" dirty="0">
                <a:solidFill>
                  <a:srgbClr val="002060"/>
                </a:solidFill>
                <a:latin typeface="Arial Black" pitchFamily="34" charset="0"/>
              </a:rPr>
              <a:t>Причем последние три уровня: «познание», «эстетические» и «</a:t>
            </a:r>
            <a:r>
              <a:rPr lang="ru-RU" dirty="0" err="1">
                <a:solidFill>
                  <a:srgbClr val="002060"/>
                </a:solidFill>
                <a:latin typeface="Arial Black" pitchFamily="34" charset="0"/>
              </a:rPr>
              <a:t>самоактуализация</a:t>
            </a:r>
            <a:r>
              <a:rPr lang="ru-RU" dirty="0">
                <a:solidFill>
                  <a:srgbClr val="002060"/>
                </a:solidFill>
                <a:latin typeface="Arial Black" pitchFamily="34" charset="0"/>
              </a:rPr>
              <a:t>» в общем случае называют «Потребностью в самовыражении» (Потребность в личностном росте</a:t>
            </a:r>
            <a:r>
              <a:rPr lang="ru-RU" dirty="0" smtClean="0">
                <a:solidFill>
                  <a:srgbClr val="002060"/>
                </a:solidFill>
                <a:latin typeface="Arial Black" pitchFamily="34" charset="0"/>
              </a:rPr>
              <a:t>).</a:t>
            </a:r>
            <a:endParaRPr lang="ru-RU" dirty="0">
              <a:solidFill>
                <a:srgbClr val="002060"/>
              </a:solidFill>
              <a:latin typeface="Arial Black" pitchFamily="34" charset="0"/>
            </a:endParaRPr>
          </a:p>
          <a:p>
            <a:r>
              <a:rPr lang="ru-RU" dirty="0" smtClean="0">
                <a:solidFill>
                  <a:srgbClr val="002060"/>
                </a:solidFill>
                <a:latin typeface="Arial Black" pitchFamily="34" charset="0"/>
              </a:rPr>
              <a:t>        Диаграмма </a:t>
            </a:r>
            <a:r>
              <a:rPr lang="ru-RU" dirty="0" err="1">
                <a:solidFill>
                  <a:srgbClr val="002060"/>
                </a:solidFill>
                <a:latin typeface="Arial Black" pitchFamily="34" charset="0"/>
              </a:rPr>
              <a:t>Маслоу</a:t>
            </a:r>
            <a:r>
              <a:rPr lang="ru-RU" dirty="0">
                <a:solidFill>
                  <a:srgbClr val="002060"/>
                </a:solidFill>
                <a:latin typeface="Arial Black" pitchFamily="34" charset="0"/>
              </a:rPr>
              <a:t> показывает, в каком порядке человек в среднем удовлетворяет свои потребности. Хотя статистически диаграмма верна, бывают случаи, когда, например, потребность в признании для человека важнее потребности в любви</a:t>
            </a:r>
            <a:r>
              <a:rPr lang="ru-RU" dirty="0" smtClean="0">
                <a:solidFill>
                  <a:srgbClr val="002060"/>
                </a:solidFill>
                <a:latin typeface="Arial Black" pitchFamily="34" charset="0"/>
              </a:rPr>
              <a:t>.</a:t>
            </a:r>
            <a:endParaRPr lang="ru-RU" dirty="0">
              <a:solidFill>
                <a:srgbClr val="002060"/>
              </a:solidFill>
              <a:latin typeface="Arial Black" pitchFamily="34" charset="0"/>
            </a:endParaRPr>
          </a:p>
          <a:p>
            <a:r>
              <a:rPr lang="ru-RU" dirty="0" smtClean="0">
                <a:solidFill>
                  <a:srgbClr val="002060"/>
                </a:solidFill>
                <a:latin typeface="Arial Black" pitchFamily="34" charset="0"/>
              </a:rPr>
              <a:t>         </a:t>
            </a:r>
            <a:endParaRPr lang="ru-RU" dirty="0">
              <a:solidFill>
                <a:srgbClr val="002060"/>
              </a:solidFill>
              <a:latin typeface="Arial Black" pitchFamily="34" charset="0"/>
            </a:endParaRPr>
          </a:p>
        </p:txBody>
      </p:sp>
    </p:spTree>
    <p:extLst>
      <p:ext uri="{BB962C8B-B14F-4D97-AF65-F5344CB8AC3E}">
        <p14:creationId xmlns:p14="http://schemas.microsoft.com/office/powerpoint/2010/main" val="34957046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6"/>
          <p:cNvSpPr>
            <a:spLocks noGrp="1"/>
          </p:cNvSpPr>
          <p:nvPr>
            <p:ph type="body" sz="half" idx="2"/>
          </p:nvPr>
        </p:nvSpPr>
        <p:spPr>
          <a:xfrm>
            <a:off x="395536" y="404664"/>
            <a:ext cx="8208912" cy="3528392"/>
          </a:xfrm>
        </p:spPr>
        <p:txBody>
          <a:bodyPr>
            <a:noAutofit/>
          </a:bodyPr>
          <a:lstStyle/>
          <a:p>
            <a:r>
              <a:rPr lang="ru-RU" sz="1600" dirty="0" smtClean="0">
                <a:solidFill>
                  <a:srgbClr val="002060"/>
                </a:solidFill>
                <a:latin typeface="Arial Black" pitchFamily="34" charset="0"/>
              </a:rPr>
              <a:t>       </a:t>
            </a:r>
            <a:r>
              <a:rPr lang="ru-RU" sz="1600" dirty="0" err="1" smtClean="0">
                <a:solidFill>
                  <a:srgbClr val="002060"/>
                </a:solidFill>
                <a:latin typeface="Arial Black" pitchFamily="34" charset="0"/>
              </a:rPr>
              <a:t>Маслоу</a:t>
            </a:r>
            <a:r>
              <a:rPr lang="ru-RU" sz="1600" dirty="0" smtClean="0">
                <a:solidFill>
                  <a:srgbClr val="002060"/>
                </a:solidFill>
                <a:latin typeface="Arial Black" pitchFamily="34" charset="0"/>
              </a:rPr>
              <a:t> </a:t>
            </a:r>
            <a:r>
              <a:rPr lang="ru-RU" sz="1600" dirty="0">
                <a:solidFill>
                  <a:srgbClr val="002060"/>
                </a:solidFill>
                <a:latin typeface="Arial Black" pitchFamily="34" charset="0"/>
              </a:rPr>
              <a:t>считал, что все </a:t>
            </a:r>
            <a:r>
              <a:rPr lang="ru-RU" sz="1600" dirty="0" err="1">
                <a:solidFill>
                  <a:srgbClr val="002060"/>
                </a:solidFill>
                <a:latin typeface="Arial Black" pitchFamily="34" charset="0"/>
              </a:rPr>
              <a:t>самоактуализированные</a:t>
            </a:r>
            <a:r>
              <a:rPr lang="ru-RU" sz="1600" dirty="0">
                <a:solidFill>
                  <a:srgbClr val="002060"/>
                </a:solidFill>
                <a:latin typeface="Arial Black" pitchFamily="34" charset="0"/>
              </a:rPr>
              <a:t> люди имеют общие характерные черты:</a:t>
            </a:r>
          </a:p>
          <a:p>
            <a:r>
              <a:rPr lang="ru-RU" sz="1600" dirty="0" smtClean="0">
                <a:solidFill>
                  <a:srgbClr val="002060"/>
                </a:solidFill>
                <a:latin typeface="Arial Black" pitchFamily="34" charset="0"/>
              </a:rPr>
              <a:t>- самоуважение </a:t>
            </a:r>
            <a:r>
              <a:rPr lang="ru-RU" sz="1600" dirty="0">
                <a:solidFill>
                  <a:srgbClr val="002060"/>
                </a:solidFill>
                <a:latin typeface="Arial Black" pitchFamily="34" charset="0"/>
              </a:rPr>
              <a:t>и уважение к другим;</a:t>
            </a:r>
          </a:p>
          <a:p>
            <a:r>
              <a:rPr lang="ru-RU" sz="1600" dirty="0" smtClean="0">
                <a:solidFill>
                  <a:srgbClr val="002060"/>
                </a:solidFill>
                <a:latin typeface="Arial Black" pitchFamily="34" charset="0"/>
              </a:rPr>
              <a:t>- доброжелательность </a:t>
            </a:r>
            <a:r>
              <a:rPr lang="ru-RU" sz="1600" dirty="0">
                <a:solidFill>
                  <a:srgbClr val="002060"/>
                </a:solidFill>
                <a:latin typeface="Arial Black" pitchFamily="34" charset="0"/>
              </a:rPr>
              <a:t>и терпимость;</a:t>
            </a:r>
          </a:p>
          <a:p>
            <a:r>
              <a:rPr lang="ru-RU" sz="1600" dirty="0" smtClean="0">
                <a:solidFill>
                  <a:srgbClr val="002060"/>
                </a:solidFill>
                <a:latin typeface="Arial Black" pitchFamily="34" charset="0"/>
              </a:rPr>
              <a:t>-  </a:t>
            </a:r>
            <a:r>
              <a:rPr lang="ru-RU" sz="1600" dirty="0">
                <a:solidFill>
                  <a:srgbClr val="002060"/>
                </a:solidFill>
                <a:latin typeface="Arial Black" pitchFamily="34" charset="0"/>
              </a:rPr>
              <a:t>интерес к окружающему миру;</a:t>
            </a:r>
          </a:p>
          <a:p>
            <a:r>
              <a:rPr lang="ru-RU" sz="1600" dirty="0" smtClean="0">
                <a:solidFill>
                  <a:srgbClr val="002060"/>
                </a:solidFill>
                <a:latin typeface="Arial Black" pitchFamily="34" charset="0"/>
              </a:rPr>
              <a:t>- стремление </a:t>
            </a:r>
            <a:r>
              <a:rPr lang="ru-RU" sz="1600" dirty="0">
                <a:solidFill>
                  <a:srgbClr val="002060"/>
                </a:solidFill>
                <a:latin typeface="Arial Black" pitchFamily="34" charset="0"/>
              </a:rPr>
              <a:t>разобраться в себе;</a:t>
            </a:r>
          </a:p>
          <a:p>
            <a:r>
              <a:rPr lang="ru-RU" sz="1600" dirty="0">
                <a:solidFill>
                  <a:srgbClr val="002060"/>
                </a:solidFill>
                <a:latin typeface="Arial Black" pitchFamily="34" charset="0"/>
              </a:rPr>
              <a:t>    и ряд других.</a:t>
            </a:r>
          </a:p>
          <a:p>
            <a:endParaRPr lang="ru-RU" sz="1600" dirty="0">
              <a:solidFill>
                <a:srgbClr val="002060"/>
              </a:solidFill>
              <a:latin typeface="Arial Black" pitchFamily="34" charset="0"/>
            </a:endParaRPr>
          </a:p>
          <a:p>
            <a:r>
              <a:rPr lang="ru-RU" sz="1600" dirty="0" smtClean="0">
                <a:solidFill>
                  <a:srgbClr val="002060"/>
                </a:solidFill>
                <a:latin typeface="Arial Black" pitchFamily="34" charset="0"/>
              </a:rPr>
              <a:t>        К </a:t>
            </a:r>
            <a:r>
              <a:rPr lang="ru-RU" sz="1600" dirty="0">
                <a:solidFill>
                  <a:srgbClr val="002060"/>
                </a:solidFill>
                <a:latin typeface="Arial Black" pitchFamily="34" charset="0"/>
              </a:rPr>
              <a:t>числу таких </a:t>
            </a:r>
            <a:r>
              <a:rPr lang="ru-RU" sz="1600" dirty="0" err="1">
                <a:solidFill>
                  <a:srgbClr val="002060"/>
                </a:solidFill>
                <a:latin typeface="Arial Black" pitchFamily="34" charset="0"/>
              </a:rPr>
              <a:t>самоактуализированных</a:t>
            </a:r>
            <a:r>
              <a:rPr lang="ru-RU" sz="1600" dirty="0">
                <a:solidFill>
                  <a:srgbClr val="002060"/>
                </a:solidFill>
                <a:latin typeface="Arial Black" pitchFamily="34" charset="0"/>
              </a:rPr>
              <a:t> людей </a:t>
            </a:r>
            <a:r>
              <a:rPr lang="ru-RU" sz="1600" dirty="0" err="1">
                <a:solidFill>
                  <a:srgbClr val="002060"/>
                </a:solidFill>
                <a:latin typeface="Arial Black" pitchFamily="34" charset="0"/>
              </a:rPr>
              <a:t>Маслоу</a:t>
            </a:r>
            <a:r>
              <a:rPr lang="ru-RU" sz="1600" dirty="0">
                <a:solidFill>
                  <a:srgbClr val="002060"/>
                </a:solidFill>
                <a:latin typeface="Arial Black" pitchFamily="34" charset="0"/>
              </a:rPr>
              <a:t> относил Авраама Линкольна, Томаса </a:t>
            </a:r>
            <a:r>
              <a:rPr lang="ru-RU" sz="1600" dirty="0" err="1">
                <a:solidFill>
                  <a:srgbClr val="002060"/>
                </a:solidFill>
                <a:latin typeface="Arial Black" pitchFamily="34" charset="0"/>
              </a:rPr>
              <a:t>Джефферсона</a:t>
            </a:r>
            <a:r>
              <a:rPr lang="ru-RU" sz="1600" dirty="0">
                <a:solidFill>
                  <a:srgbClr val="002060"/>
                </a:solidFill>
                <a:latin typeface="Arial Black" pitchFamily="34" charset="0"/>
              </a:rPr>
              <a:t>, Альберта Эйнштейна, Элеонору Рузвельт, Джейн Адамс, Уильяма Джеймса, Альберта </a:t>
            </a:r>
            <a:r>
              <a:rPr lang="ru-RU" sz="1600" dirty="0" err="1">
                <a:solidFill>
                  <a:srgbClr val="002060"/>
                </a:solidFill>
                <a:latin typeface="Arial Black" pitchFamily="34" charset="0"/>
              </a:rPr>
              <a:t>Швейцера</a:t>
            </a:r>
            <a:r>
              <a:rPr lang="ru-RU" sz="1600" dirty="0">
                <a:solidFill>
                  <a:srgbClr val="002060"/>
                </a:solidFill>
                <a:latin typeface="Arial Black" pitchFamily="34" charset="0"/>
              </a:rPr>
              <a:t>, </a:t>
            </a:r>
            <a:r>
              <a:rPr lang="ru-RU" sz="1600" dirty="0" err="1">
                <a:solidFill>
                  <a:srgbClr val="002060"/>
                </a:solidFill>
                <a:latin typeface="Arial Black" pitchFamily="34" charset="0"/>
              </a:rPr>
              <a:t>Олдоса</a:t>
            </a:r>
            <a:r>
              <a:rPr lang="ru-RU" sz="1600" dirty="0">
                <a:solidFill>
                  <a:srgbClr val="002060"/>
                </a:solidFill>
                <a:latin typeface="Arial Black" pitchFamily="34" charset="0"/>
              </a:rPr>
              <a:t> Хаксли и Баруха Спинозу.</a:t>
            </a:r>
          </a:p>
        </p:txBody>
      </p:sp>
    </p:spTree>
    <p:extLst>
      <p:ext uri="{BB962C8B-B14F-4D97-AF65-F5344CB8AC3E}">
        <p14:creationId xmlns:p14="http://schemas.microsoft.com/office/powerpoint/2010/main" val="15901791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23928" y="836712"/>
            <a:ext cx="5112568" cy="5688632"/>
          </a:xfrm>
        </p:spPr>
        <p:txBody>
          <a:bodyPr/>
          <a:lstStyle/>
          <a:p>
            <a:pPr marL="0" indent="0">
              <a:buNone/>
            </a:pPr>
            <a:r>
              <a:rPr lang="ru-RU" sz="2000" b="0" dirty="0" smtClean="0">
                <a:solidFill>
                  <a:srgbClr val="FF0000"/>
                </a:solidFill>
                <a:latin typeface="Arial Black" pitchFamily="34" charset="0"/>
              </a:rPr>
              <a:t>ДЭВИД МАККЛЕЛЛАНД</a:t>
            </a:r>
            <a:r>
              <a:rPr lang="ru-RU" sz="1400" b="0" dirty="0">
                <a:solidFill>
                  <a:srgbClr val="002060"/>
                </a:solidFill>
                <a:latin typeface="Arial Black" pitchFamily="34" charset="0"/>
              </a:rPr>
              <a:t/>
            </a:r>
            <a:br>
              <a:rPr lang="ru-RU" sz="1400" b="0" dirty="0">
                <a:solidFill>
                  <a:srgbClr val="002060"/>
                </a:solidFill>
                <a:latin typeface="Arial Black" pitchFamily="34" charset="0"/>
              </a:rPr>
            </a:br>
            <a:r>
              <a:rPr lang="ru-RU" sz="1400" b="0" dirty="0" smtClean="0">
                <a:solidFill>
                  <a:srgbClr val="002060"/>
                </a:solidFill>
                <a:latin typeface="Arial Black" pitchFamily="34" charset="0"/>
              </a:rPr>
              <a:t/>
            </a:r>
            <a:br>
              <a:rPr lang="ru-RU" sz="1400" b="0" dirty="0" smtClean="0">
                <a:solidFill>
                  <a:srgbClr val="002060"/>
                </a:solidFill>
                <a:latin typeface="Arial Black" pitchFamily="34" charset="0"/>
              </a:rPr>
            </a:br>
            <a:r>
              <a:rPr lang="ru-RU" sz="1400" b="0" dirty="0" smtClean="0">
                <a:solidFill>
                  <a:srgbClr val="002060"/>
                </a:solidFill>
                <a:latin typeface="Arial Black" pitchFamily="34" charset="0"/>
              </a:rPr>
              <a:t>     Иллинойс, </a:t>
            </a:r>
            <a:r>
              <a:rPr lang="ru-RU" sz="1400" b="0" dirty="0">
                <a:solidFill>
                  <a:srgbClr val="002060"/>
                </a:solidFill>
                <a:latin typeface="Arial Black" pitchFamily="34" charset="0"/>
              </a:rPr>
              <a:t>Университет Уэсли и в 1938 г. </a:t>
            </a:r>
            <a:r>
              <a:rPr lang="ru-RU" sz="1400" b="0" dirty="0" smtClean="0">
                <a:solidFill>
                  <a:srgbClr val="002060"/>
                </a:solidFill>
                <a:latin typeface="Arial Black" pitchFamily="34" charset="0"/>
              </a:rPr>
              <a:t>он успешно </a:t>
            </a:r>
            <a:r>
              <a:rPr lang="ru-RU" sz="1400" b="0" dirty="0">
                <a:solidFill>
                  <a:srgbClr val="002060"/>
                </a:solidFill>
                <a:latin typeface="Arial Black" pitchFamily="34" charset="0"/>
              </a:rPr>
              <a:t>закончил </a:t>
            </a:r>
            <a:r>
              <a:rPr lang="ru-RU" sz="1400" b="0" dirty="0" smtClean="0">
                <a:solidFill>
                  <a:srgbClr val="002060"/>
                </a:solidFill>
                <a:latin typeface="Arial Black" pitchFamily="34" charset="0"/>
              </a:rPr>
              <a:t>со </a:t>
            </a:r>
            <a:r>
              <a:rPr lang="ru-RU" sz="1400" b="0" dirty="0">
                <a:solidFill>
                  <a:srgbClr val="002060"/>
                </a:solidFill>
                <a:latin typeface="Arial Black" pitchFamily="34" charset="0"/>
              </a:rPr>
              <a:t>степенью бакалавра </a:t>
            </a:r>
            <a:r>
              <a:rPr lang="ru-RU" sz="1400" b="0" dirty="0" smtClean="0">
                <a:solidFill>
                  <a:srgbClr val="002060"/>
                </a:solidFill>
                <a:latin typeface="Arial Black" pitchFamily="34" charset="0"/>
              </a:rPr>
              <a:t>психологии, магистерскую </a:t>
            </a:r>
            <a:r>
              <a:rPr lang="ru-RU" sz="1400" b="0" dirty="0">
                <a:solidFill>
                  <a:srgbClr val="002060"/>
                </a:solidFill>
                <a:latin typeface="Arial Black" pitchFamily="34" charset="0"/>
              </a:rPr>
              <a:t>степень он заработал год спустя в Университете штата Миссури, а докторскую — в 1941 г. в </a:t>
            </a:r>
            <a:r>
              <a:rPr lang="ru-RU" sz="1400" b="0" dirty="0" err="1">
                <a:solidFill>
                  <a:srgbClr val="002060"/>
                </a:solidFill>
                <a:latin typeface="Arial Black" pitchFamily="34" charset="0"/>
              </a:rPr>
              <a:t>Йеле</a:t>
            </a:r>
            <a:r>
              <a:rPr lang="ru-RU" sz="1400" b="0" dirty="0">
                <a:solidFill>
                  <a:srgbClr val="002060"/>
                </a:solidFill>
                <a:latin typeface="Arial Black" pitchFamily="34" charset="0"/>
              </a:rPr>
              <a:t>. За долгие годы своей научной деятельности </a:t>
            </a:r>
            <a:r>
              <a:rPr lang="ru-RU" sz="1400" b="0" dirty="0" err="1">
                <a:solidFill>
                  <a:srgbClr val="002060"/>
                </a:solidFill>
                <a:latin typeface="Arial Black" pitchFamily="34" charset="0"/>
              </a:rPr>
              <a:t>Макклелланд</a:t>
            </a:r>
            <a:r>
              <a:rPr lang="ru-RU" sz="1400" b="0" dirty="0">
                <a:solidFill>
                  <a:srgbClr val="002060"/>
                </a:solidFill>
                <a:latin typeface="Arial Black" pitchFamily="34" charset="0"/>
              </a:rPr>
              <a:t> был удостоен многих почетных наград (в американском биографическом справочнике «Психология», в котором он фигурирует среди 500 выдающихся психологов всех времен, их список занимает полстраницы), в том числе престижную премию Американской психологической ассоциации «За выдающийся вклад в науку».</a:t>
            </a:r>
            <a:br>
              <a:rPr lang="ru-RU" sz="1400" b="0" dirty="0">
                <a:solidFill>
                  <a:srgbClr val="002060"/>
                </a:solidFill>
                <a:latin typeface="Arial Black" pitchFamily="34" charset="0"/>
              </a:rPr>
            </a:br>
            <a:r>
              <a:rPr lang="ru-RU" sz="1400" b="0" dirty="0">
                <a:solidFill>
                  <a:srgbClr val="002060"/>
                </a:solidFill>
                <a:latin typeface="Arial Black" pitchFamily="34" charset="0"/>
              </a:rPr>
              <a:t>27 марта 1998 г. пришло известие о награждении его очередной регалией, ежегодно присуждаемой Обществом изучения личности. </a:t>
            </a:r>
            <a:r>
              <a:rPr lang="ru-RU" sz="1400" b="0" dirty="0" smtClean="0">
                <a:solidFill>
                  <a:srgbClr val="002060"/>
                </a:solidFill>
                <a:latin typeface="Arial Black" pitchFamily="34" charset="0"/>
              </a:rPr>
              <a:t/>
            </a:r>
            <a:br>
              <a:rPr lang="ru-RU" sz="1400" b="0" dirty="0" smtClean="0">
                <a:solidFill>
                  <a:srgbClr val="002060"/>
                </a:solidFill>
                <a:latin typeface="Arial Black" pitchFamily="34" charset="0"/>
              </a:rPr>
            </a:br>
            <a:r>
              <a:rPr lang="ru-RU" sz="1400" b="0" dirty="0">
                <a:solidFill>
                  <a:srgbClr val="002060"/>
                </a:solidFill>
                <a:latin typeface="Arial Black" pitchFamily="34" charset="0"/>
              </a:rPr>
              <a:t/>
            </a:r>
            <a:br>
              <a:rPr lang="ru-RU" sz="1400" b="0" dirty="0">
                <a:solidFill>
                  <a:srgbClr val="002060"/>
                </a:solidFill>
                <a:latin typeface="Arial Black" pitchFamily="34" charset="0"/>
              </a:rPr>
            </a:br>
            <a:r>
              <a:rPr lang="ru-RU" sz="1400" b="0" dirty="0" smtClean="0">
                <a:solidFill>
                  <a:srgbClr val="002060"/>
                </a:solidFill>
                <a:latin typeface="Arial Black" pitchFamily="34" charset="0"/>
              </a:rPr>
              <a:t/>
            </a:r>
            <a:br>
              <a:rPr lang="ru-RU" sz="1400" b="0" dirty="0" smtClean="0">
                <a:solidFill>
                  <a:srgbClr val="002060"/>
                </a:solidFill>
                <a:latin typeface="Arial Black" pitchFamily="34" charset="0"/>
              </a:rPr>
            </a:br>
            <a:r>
              <a:rPr lang="ru-RU" sz="1400" b="0" dirty="0">
                <a:solidFill>
                  <a:srgbClr val="002060"/>
                </a:solidFill>
                <a:latin typeface="Arial Black" pitchFamily="34" charset="0"/>
              </a:rPr>
              <a:t/>
            </a:r>
            <a:br>
              <a:rPr lang="ru-RU" sz="1400" b="0" dirty="0">
                <a:solidFill>
                  <a:srgbClr val="002060"/>
                </a:solidFill>
                <a:latin typeface="Arial Black" pitchFamily="34" charset="0"/>
              </a:rPr>
            </a:br>
            <a:r>
              <a:rPr lang="ru-RU" sz="1400" b="0" dirty="0" smtClean="0">
                <a:solidFill>
                  <a:srgbClr val="002060"/>
                </a:solidFill>
                <a:latin typeface="Arial Black" pitchFamily="34" charset="0"/>
              </a:rPr>
              <a:t/>
            </a:r>
            <a:br>
              <a:rPr lang="ru-RU" sz="1400" b="0" dirty="0" smtClean="0">
                <a:solidFill>
                  <a:srgbClr val="002060"/>
                </a:solidFill>
                <a:latin typeface="Arial Black" pitchFamily="34" charset="0"/>
              </a:rPr>
            </a:br>
            <a:endParaRPr lang="ru-RU" sz="1400" b="0" dirty="0">
              <a:solidFill>
                <a:srgbClr val="002060"/>
              </a:solidFill>
              <a:latin typeface="Arial Black" pitchFamily="34" charset="0"/>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764704"/>
            <a:ext cx="3413713" cy="4608512"/>
          </a:xfrm>
        </p:spPr>
      </p:pic>
      <p:sp>
        <p:nvSpPr>
          <p:cNvPr id="6" name="TextBox 5"/>
          <p:cNvSpPr txBox="1"/>
          <p:nvPr/>
        </p:nvSpPr>
        <p:spPr>
          <a:xfrm>
            <a:off x="395536" y="5517232"/>
            <a:ext cx="3744416" cy="830997"/>
          </a:xfrm>
          <a:prstGeom prst="rect">
            <a:avLst/>
          </a:prstGeom>
          <a:noFill/>
        </p:spPr>
        <p:txBody>
          <a:bodyPr wrap="square" rtlCol="0">
            <a:spAutoFit/>
          </a:bodyPr>
          <a:lstStyle/>
          <a:p>
            <a:pPr algn="ctr"/>
            <a:r>
              <a:rPr lang="en-US" sz="2400" dirty="0">
                <a:solidFill>
                  <a:srgbClr val="FF0000"/>
                </a:solidFill>
                <a:latin typeface="Arial Black" pitchFamily="34" charset="0"/>
              </a:rPr>
              <a:t>David C. </a:t>
            </a:r>
            <a:r>
              <a:rPr lang="en-US" sz="2400" dirty="0" smtClean="0">
                <a:solidFill>
                  <a:srgbClr val="FF0000"/>
                </a:solidFill>
                <a:latin typeface="Arial Black" pitchFamily="34" charset="0"/>
              </a:rPr>
              <a:t>McClelland</a:t>
            </a:r>
            <a:endParaRPr lang="ru-RU" sz="2400" dirty="0" smtClean="0">
              <a:solidFill>
                <a:srgbClr val="FF0000"/>
              </a:solidFill>
              <a:latin typeface="Arial Black" pitchFamily="34" charset="0"/>
            </a:endParaRPr>
          </a:p>
          <a:p>
            <a:pPr algn="ctr"/>
            <a:r>
              <a:rPr lang="ru-RU" sz="2400" dirty="0">
                <a:solidFill>
                  <a:srgbClr val="FF0000"/>
                </a:solidFill>
                <a:latin typeface="Arial Black" pitchFamily="34" charset="0"/>
              </a:rPr>
              <a:t>(1917–1998)</a:t>
            </a:r>
          </a:p>
        </p:txBody>
      </p:sp>
    </p:spTree>
    <p:extLst>
      <p:ext uri="{BB962C8B-B14F-4D97-AF65-F5344CB8AC3E}">
        <p14:creationId xmlns:p14="http://schemas.microsoft.com/office/powerpoint/2010/main" val="23992222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755576" y="1268760"/>
            <a:ext cx="7920880" cy="3456384"/>
          </a:xfrm>
        </p:spPr>
        <p:txBody>
          <a:bodyPr/>
          <a:lstStyle/>
          <a:p>
            <a:pPr algn="l"/>
            <a:r>
              <a:rPr lang="ru-RU" sz="2000" b="0" dirty="0" smtClean="0">
                <a:solidFill>
                  <a:srgbClr val="FF0000"/>
                </a:solidFill>
                <a:latin typeface="Arial Black" pitchFamily="34" charset="0"/>
              </a:rPr>
              <a:t>ЦЕЛИ:</a:t>
            </a:r>
            <a:br>
              <a:rPr lang="ru-RU" sz="2000" b="0" dirty="0" smtClean="0">
                <a:solidFill>
                  <a:srgbClr val="FF0000"/>
                </a:solidFill>
                <a:latin typeface="Arial Black" pitchFamily="34" charset="0"/>
              </a:rPr>
            </a:br>
            <a:r>
              <a:rPr lang="ru-RU" sz="1600" b="0" dirty="0">
                <a:solidFill>
                  <a:srgbClr val="002060"/>
                </a:solidFill>
                <a:latin typeface="Arial Black" pitchFamily="34" charset="0"/>
              </a:rPr>
              <a:t/>
            </a:r>
            <a:br>
              <a:rPr lang="ru-RU" sz="1600" b="0" dirty="0">
                <a:solidFill>
                  <a:srgbClr val="002060"/>
                </a:solidFill>
                <a:latin typeface="Arial Black" pitchFamily="34" charset="0"/>
              </a:rPr>
            </a:br>
            <a:r>
              <a:rPr lang="en-US" sz="2000" b="0" dirty="0" smtClean="0">
                <a:solidFill>
                  <a:srgbClr val="FF0000"/>
                </a:solidFill>
                <a:latin typeface="Arial Black" pitchFamily="34" charset="0"/>
              </a:rPr>
              <a:t>I</a:t>
            </a:r>
            <a:r>
              <a:rPr lang="ru-RU" sz="2000" b="0" dirty="0" smtClean="0">
                <a:solidFill>
                  <a:srgbClr val="FF0000"/>
                </a:solidFill>
                <a:latin typeface="Arial Black" pitchFamily="34" charset="0"/>
              </a:rPr>
              <a:t> </a:t>
            </a:r>
            <a:r>
              <a:rPr lang="ru-RU" sz="2000" b="0" dirty="0" smtClean="0">
                <a:solidFill>
                  <a:srgbClr val="002060"/>
                </a:solidFill>
                <a:latin typeface="Arial Black" pitchFamily="34" charset="0"/>
              </a:rPr>
              <a:t>Закрепить термины по теме. Обзор теорий об оценке труда.</a:t>
            </a:r>
            <a:br>
              <a:rPr lang="ru-RU" sz="2000" b="0" dirty="0" smtClean="0">
                <a:solidFill>
                  <a:srgbClr val="002060"/>
                </a:solidFill>
                <a:latin typeface="Arial Black" pitchFamily="34" charset="0"/>
              </a:rPr>
            </a:br>
            <a:r>
              <a:rPr lang="en-US" sz="2000" b="0" dirty="0" smtClean="0">
                <a:solidFill>
                  <a:srgbClr val="002060"/>
                </a:solidFill>
                <a:latin typeface="Arial Black" pitchFamily="34" charset="0"/>
              </a:rPr>
              <a:t/>
            </a:r>
            <a:br>
              <a:rPr lang="en-US" sz="2000" b="0" dirty="0" smtClean="0">
                <a:solidFill>
                  <a:srgbClr val="002060"/>
                </a:solidFill>
                <a:latin typeface="Arial Black" pitchFamily="34" charset="0"/>
              </a:rPr>
            </a:br>
            <a:r>
              <a:rPr lang="en-US" sz="2000" b="0" dirty="0" smtClean="0">
                <a:solidFill>
                  <a:srgbClr val="FF0000"/>
                </a:solidFill>
                <a:latin typeface="Arial Black" pitchFamily="34" charset="0"/>
              </a:rPr>
              <a:t>II</a:t>
            </a:r>
            <a:r>
              <a:rPr lang="ru-RU" sz="2000" b="0" dirty="0" smtClean="0">
                <a:solidFill>
                  <a:srgbClr val="002060"/>
                </a:solidFill>
                <a:latin typeface="Arial Black" pitchFamily="34" charset="0"/>
              </a:rPr>
              <a:t> Анализ современного состояния оценки труда в Казахстане.</a:t>
            </a:r>
            <a:br>
              <a:rPr lang="ru-RU" sz="2000" b="0" dirty="0" smtClean="0">
                <a:solidFill>
                  <a:srgbClr val="002060"/>
                </a:solidFill>
                <a:latin typeface="Arial Black" pitchFamily="34" charset="0"/>
              </a:rPr>
            </a:br>
            <a:r>
              <a:rPr lang="en-US" sz="2000" b="0" dirty="0" smtClean="0">
                <a:solidFill>
                  <a:srgbClr val="002060"/>
                </a:solidFill>
                <a:latin typeface="Arial Black" pitchFamily="34" charset="0"/>
              </a:rPr>
              <a:t/>
            </a:r>
            <a:br>
              <a:rPr lang="en-US" sz="2000" b="0" dirty="0" smtClean="0">
                <a:solidFill>
                  <a:srgbClr val="002060"/>
                </a:solidFill>
                <a:latin typeface="Arial Black" pitchFamily="34" charset="0"/>
              </a:rPr>
            </a:br>
            <a:r>
              <a:rPr lang="en-US" sz="2000" b="0" dirty="0" smtClean="0">
                <a:solidFill>
                  <a:srgbClr val="FF0000"/>
                </a:solidFill>
                <a:latin typeface="Arial Black" pitchFamily="34" charset="0"/>
              </a:rPr>
              <a:t>III</a:t>
            </a:r>
            <a:r>
              <a:rPr lang="ru-RU" sz="2000" b="0" dirty="0" smtClean="0">
                <a:solidFill>
                  <a:srgbClr val="FF0000"/>
                </a:solidFill>
                <a:latin typeface="Arial Black" pitchFamily="34" charset="0"/>
              </a:rPr>
              <a:t> </a:t>
            </a:r>
            <a:r>
              <a:rPr lang="ru-RU" sz="2000" b="0" dirty="0" smtClean="0">
                <a:solidFill>
                  <a:srgbClr val="002060"/>
                </a:solidFill>
                <a:latin typeface="Arial Black" pitchFamily="34" charset="0"/>
              </a:rPr>
              <a:t>Рассмотреть опыт развитых стран в области оценки труда.</a:t>
            </a:r>
            <a:r>
              <a:rPr lang="en-US" sz="1600" b="0" dirty="0" smtClean="0">
                <a:solidFill>
                  <a:srgbClr val="002060"/>
                </a:solidFill>
                <a:latin typeface="Arial Black" pitchFamily="34" charset="0"/>
              </a:rPr>
              <a:t/>
            </a:r>
            <a:br>
              <a:rPr lang="en-US" sz="1600" b="0" dirty="0" smtClean="0">
                <a:solidFill>
                  <a:srgbClr val="002060"/>
                </a:solidFill>
                <a:latin typeface="Arial Black" pitchFamily="34" charset="0"/>
              </a:rPr>
            </a:br>
            <a:endParaRPr lang="ru-RU" sz="1600" b="0" dirty="0">
              <a:solidFill>
                <a:srgbClr val="FF0000"/>
              </a:solidFill>
              <a:latin typeface="Arial Black" pitchFamily="34" charset="0"/>
            </a:endParaRPr>
          </a:p>
        </p:txBody>
      </p:sp>
    </p:spTree>
    <p:extLst>
      <p:ext uri="{BB962C8B-B14F-4D97-AF65-F5344CB8AC3E}">
        <p14:creationId xmlns:p14="http://schemas.microsoft.com/office/powerpoint/2010/main" val="9080112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568952" cy="6480720"/>
          </a:xfrm>
        </p:spPr>
        <p:txBody>
          <a:bodyPr/>
          <a:lstStyle/>
          <a:p>
            <a:pPr marL="0" indent="0">
              <a:buNone/>
            </a:pPr>
            <a:r>
              <a:rPr lang="ru-RU" sz="1400" b="0" dirty="0" smtClean="0">
                <a:solidFill>
                  <a:srgbClr val="FF0000"/>
                </a:solidFill>
                <a:latin typeface="Arial Black" pitchFamily="34" charset="0"/>
              </a:rPr>
              <a:t>       Дэвид </a:t>
            </a:r>
            <a:r>
              <a:rPr lang="ru-RU" sz="1400" b="0" dirty="0" err="1">
                <a:solidFill>
                  <a:srgbClr val="FF0000"/>
                </a:solidFill>
                <a:latin typeface="Arial Black" pitchFamily="34" charset="0"/>
              </a:rPr>
              <a:t>МакКлелланд</a:t>
            </a:r>
            <a:r>
              <a:rPr lang="ru-RU" sz="1400" b="0" dirty="0">
                <a:solidFill>
                  <a:srgbClr val="FF0000"/>
                </a:solidFill>
                <a:latin typeface="Arial Black" pitchFamily="34" charset="0"/>
              </a:rPr>
              <a:t> </a:t>
            </a:r>
            <a:r>
              <a:rPr lang="ru-RU" sz="1400" b="0" dirty="0">
                <a:solidFill>
                  <a:srgbClr val="002060"/>
                </a:solidFill>
                <a:latin typeface="Arial Black" pitchFamily="34" charset="0"/>
              </a:rPr>
              <a:t>считал, что людям присущи три потребности: власть, успех и причастность.</a:t>
            </a:r>
            <a:br>
              <a:rPr lang="ru-RU" sz="1400" b="0" dirty="0">
                <a:solidFill>
                  <a:srgbClr val="002060"/>
                </a:solidFill>
                <a:latin typeface="Arial Black" pitchFamily="34" charset="0"/>
              </a:rPr>
            </a:br>
            <a:r>
              <a:rPr lang="ru-RU" sz="1400" b="0" dirty="0" smtClean="0">
                <a:solidFill>
                  <a:srgbClr val="002060"/>
                </a:solidFill>
                <a:latin typeface="Arial Black" pitchFamily="34" charset="0"/>
              </a:rPr>
              <a:t>       Потребность </a:t>
            </a:r>
            <a:r>
              <a:rPr lang="ru-RU" sz="1400" b="0" dirty="0">
                <a:solidFill>
                  <a:srgbClr val="002060"/>
                </a:solidFill>
                <a:latin typeface="Arial Black" pitchFamily="34" charset="0"/>
              </a:rPr>
              <a:t>власти выражается в желании руководить, воздействовать на других людей. Люди с потребностью власти чаще всего проявляют себя как откровенные и энергичные люди, смело идущие на конфликт и стремящиеся отстаивать свои взгляды на происходящее. Очень часто это хорошие ораторы, требующие к себе повышенного внимания со стороны окружающих. Процесс управления привлекает людей с потребностью власти, так как она дает множество возможностей проявить и реализовать себя. </a:t>
            </a:r>
            <a:r>
              <a:rPr lang="ru-RU" sz="1400" b="0" dirty="0" smtClean="0">
                <a:solidFill>
                  <a:srgbClr val="002060"/>
                </a:solidFill>
                <a:latin typeface="Arial Black" pitchFamily="34" charset="0"/>
              </a:rPr>
              <a:t/>
            </a:r>
            <a:br>
              <a:rPr lang="ru-RU" sz="1400" b="0" dirty="0" smtClean="0">
                <a:solidFill>
                  <a:srgbClr val="002060"/>
                </a:solidFill>
                <a:latin typeface="Arial Black" pitchFamily="34" charset="0"/>
              </a:rPr>
            </a:br>
            <a:r>
              <a:rPr lang="ru-RU" sz="1400" b="0" dirty="0">
                <a:solidFill>
                  <a:srgbClr val="002060"/>
                </a:solidFill>
                <a:latin typeface="Arial Black" pitchFamily="34" charset="0"/>
              </a:rPr>
              <a:t> </a:t>
            </a:r>
            <a:r>
              <a:rPr lang="ru-RU" sz="1400" b="0" dirty="0" smtClean="0">
                <a:solidFill>
                  <a:srgbClr val="002060"/>
                </a:solidFill>
                <a:latin typeface="Arial Black" pitchFamily="34" charset="0"/>
              </a:rPr>
              <a:t>       Люди </a:t>
            </a:r>
            <a:r>
              <a:rPr lang="ru-RU" sz="1400" b="0" dirty="0">
                <a:solidFill>
                  <a:srgbClr val="002060"/>
                </a:solidFill>
                <a:latin typeface="Arial Black" pitchFamily="34" charset="0"/>
              </a:rPr>
              <a:t>с потребностью власти - это далеко не всегда рвущиеся в высшие эшелоны управления карьеристы в негативном смысле этого слова. Проводя анализ способов удовлетворения потребности власти, </a:t>
            </a:r>
            <a:r>
              <a:rPr lang="ru-RU" sz="1400" b="0" dirty="0" err="1">
                <a:solidFill>
                  <a:srgbClr val="002060"/>
                </a:solidFill>
                <a:latin typeface="Arial Black" pitchFamily="34" charset="0"/>
              </a:rPr>
              <a:t>МакКлелланд</a:t>
            </a:r>
            <a:r>
              <a:rPr lang="ru-RU" sz="1400" b="0" dirty="0">
                <a:solidFill>
                  <a:srgbClr val="002060"/>
                </a:solidFill>
                <a:latin typeface="Arial Black" pitchFamily="34" charset="0"/>
              </a:rPr>
              <a:t> заметил, что "тех людей, у которых наивысшей является потребность власти и отсутствует склонность к авантюризму или тирании, а основной является потребность к проявлению своего влияния, надо заблаговременно готовить к занятию высших руководящих должностей. </a:t>
            </a:r>
            <a:r>
              <a:rPr lang="ru-RU" sz="1400" b="0" dirty="0" smtClean="0">
                <a:solidFill>
                  <a:srgbClr val="002060"/>
                </a:solidFill>
                <a:latin typeface="Arial Black" pitchFamily="34" charset="0"/>
              </a:rPr>
              <a:t/>
            </a:r>
            <a:br>
              <a:rPr lang="ru-RU" sz="1400" b="0" dirty="0" smtClean="0">
                <a:solidFill>
                  <a:srgbClr val="002060"/>
                </a:solidFill>
                <a:latin typeface="Arial Black" pitchFamily="34" charset="0"/>
              </a:rPr>
            </a:br>
            <a:r>
              <a:rPr lang="ru-RU" sz="1400" b="0" dirty="0">
                <a:solidFill>
                  <a:srgbClr val="002060"/>
                </a:solidFill>
                <a:latin typeface="Arial Black" pitchFamily="34" charset="0"/>
              </a:rPr>
              <a:t> </a:t>
            </a:r>
            <a:r>
              <a:rPr lang="ru-RU" sz="1400" b="0" dirty="0" smtClean="0">
                <a:solidFill>
                  <a:srgbClr val="002060"/>
                </a:solidFill>
                <a:latin typeface="Arial Black" pitchFamily="34" charset="0"/>
              </a:rPr>
              <a:t>      Личное </a:t>
            </a:r>
            <a:r>
              <a:rPr lang="ru-RU" sz="1400" b="0" dirty="0">
                <a:solidFill>
                  <a:srgbClr val="002060"/>
                </a:solidFill>
                <a:latin typeface="Arial Black" pitchFamily="34" charset="0"/>
              </a:rPr>
              <a:t>воздействие может быть основой лидерства только в очень небольших группах. Если же человек хочет стать лидером большого коллектива, он должен использовать гораздо более тонкие и специализированные формы для проявления своего воздействия... Положительный или социальный образ власти лидера должен проявляться в его заинтересованности в целях всего коллектива, определении таких целей, которые </a:t>
            </a:r>
            <a:r>
              <a:rPr lang="ru-RU" sz="1400" b="0" dirty="0" err="1">
                <a:solidFill>
                  <a:srgbClr val="002060"/>
                </a:solidFill>
                <a:latin typeface="Arial Black" pitchFamily="34" charset="0"/>
              </a:rPr>
              <a:t>сподвигнут</a:t>
            </a:r>
            <a:r>
              <a:rPr lang="ru-RU" sz="1400" b="0" dirty="0">
                <a:solidFill>
                  <a:srgbClr val="002060"/>
                </a:solidFill>
                <a:latin typeface="Arial Black" pitchFamily="34" charset="0"/>
              </a:rPr>
              <a:t> людей на их выполнение, в помощи коллективу при формулировании целей, во взятии на себя инициативы по обеспечению членов руководимого коллектива способами и средствами достижения целей, в формировании у членов коллектива уверенности в собственных силах и компетентности, что позволит им эффективно работать".</a:t>
            </a:r>
            <a:br>
              <a:rPr lang="ru-RU" sz="1400" b="0" dirty="0">
                <a:solidFill>
                  <a:srgbClr val="002060"/>
                </a:solidFill>
                <a:latin typeface="Arial Black" pitchFamily="34" charset="0"/>
              </a:rPr>
            </a:br>
            <a:r>
              <a:rPr lang="ru-RU" sz="1400" b="0" dirty="0">
                <a:solidFill>
                  <a:srgbClr val="002060"/>
                </a:solidFill>
                <a:latin typeface="Arial Black" pitchFamily="34" charset="0"/>
              </a:rPr>
              <a:t/>
            </a:r>
            <a:br>
              <a:rPr lang="ru-RU" sz="1400" b="0" dirty="0">
                <a:solidFill>
                  <a:srgbClr val="002060"/>
                </a:solidFill>
                <a:latin typeface="Arial Black" pitchFamily="34" charset="0"/>
              </a:rPr>
            </a:br>
            <a:endParaRPr lang="ru-RU" sz="1400" b="0" dirty="0">
              <a:solidFill>
                <a:srgbClr val="002060"/>
              </a:solidFill>
              <a:latin typeface="Arial Black" pitchFamily="34" charset="0"/>
            </a:endParaRPr>
          </a:p>
        </p:txBody>
      </p:sp>
    </p:spTree>
    <p:extLst>
      <p:ext uri="{BB962C8B-B14F-4D97-AF65-F5344CB8AC3E}">
        <p14:creationId xmlns:p14="http://schemas.microsoft.com/office/powerpoint/2010/main" val="42468352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23528" y="476672"/>
            <a:ext cx="8496944" cy="6120680"/>
          </a:xfrm>
        </p:spPr>
        <p:txBody>
          <a:bodyPr>
            <a:normAutofit fontScale="92500"/>
          </a:bodyPr>
          <a:lstStyle/>
          <a:p>
            <a:r>
              <a:rPr lang="ru-RU" sz="1600" dirty="0" smtClean="0">
                <a:solidFill>
                  <a:srgbClr val="002060"/>
                </a:solidFill>
                <a:latin typeface="Arial Black" pitchFamily="34" charset="0"/>
              </a:rPr>
              <a:t>        Потребность </a:t>
            </a:r>
            <a:r>
              <a:rPr lang="ru-RU" sz="1600" dirty="0">
                <a:solidFill>
                  <a:srgbClr val="002060"/>
                </a:solidFill>
                <a:latin typeface="Arial Black" pitchFamily="34" charset="0"/>
              </a:rPr>
              <a:t>успеха находится между потребностью в уважении и потребностью в самовыражении. Она удовлетворяется в результате доведения работы до своего логического завершения. Люди с высокоразвитой потребностью успеха если и рискуют, то делают это, зная меру, и любят ситуации, когда они в состоянии взять на себя личную ответственность за поиск решения сложившейся проблемы, и надеются на поощрение за достигнутые ими результаты.</a:t>
            </a:r>
          </a:p>
          <a:p>
            <a:endParaRPr lang="ru-RU" sz="1600" dirty="0">
              <a:solidFill>
                <a:srgbClr val="002060"/>
              </a:solidFill>
              <a:latin typeface="Arial Black" pitchFamily="34" charset="0"/>
            </a:endParaRPr>
          </a:p>
          <a:p>
            <a:r>
              <a:rPr lang="ru-RU" sz="1600" dirty="0" smtClean="0">
                <a:solidFill>
                  <a:srgbClr val="002060"/>
                </a:solidFill>
                <a:latin typeface="Arial Black" pitchFamily="34" charset="0"/>
              </a:rPr>
              <a:t>        Следовательно</a:t>
            </a:r>
            <a:r>
              <a:rPr lang="ru-RU" sz="1600" dirty="0">
                <a:solidFill>
                  <a:srgbClr val="002060"/>
                </a:solidFill>
                <a:latin typeface="Arial Black" pitchFamily="34" charset="0"/>
              </a:rPr>
              <a:t>, если необходимо мотивировать людей с потребностью успеха, то необходимо ставить перед ними задачу с умеренной степенью риска или возможностью неудачи, а также делегировать им полномочия, регулярно поощряя их в соответствии с результатами работы.</a:t>
            </a:r>
          </a:p>
          <a:p>
            <a:endParaRPr lang="ru-RU" sz="1600" dirty="0">
              <a:solidFill>
                <a:srgbClr val="002060"/>
              </a:solidFill>
              <a:latin typeface="Arial Black" pitchFamily="34" charset="0"/>
            </a:endParaRPr>
          </a:p>
          <a:p>
            <a:r>
              <a:rPr lang="ru-RU" sz="1600" dirty="0" smtClean="0">
                <a:solidFill>
                  <a:srgbClr val="002060"/>
                </a:solidFill>
                <a:latin typeface="Arial Black" pitchFamily="34" charset="0"/>
              </a:rPr>
              <a:t>        Мотивация </a:t>
            </a:r>
            <a:r>
              <a:rPr lang="ru-RU" sz="1600" dirty="0">
                <a:solidFill>
                  <a:srgbClr val="002060"/>
                </a:solidFill>
                <a:latin typeface="Arial Black" pitchFamily="34" charset="0"/>
              </a:rPr>
              <a:t>на основании потребности в причастности по </a:t>
            </a:r>
            <a:r>
              <a:rPr lang="ru-RU" sz="1600" dirty="0" err="1">
                <a:solidFill>
                  <a:srgbClr val="002060"/>
                </a:solidFill>
                <a:latin typeface="Arial Black" pitchFamily="34" charset="0"/>
              </a:rPr>
              <a:t>МакКлелланду</a:t>
            </a:r>
            <a:r>
              <a:rPr lang="ru-RU" sz="1600" dirty="0">
                <a:solidFill>
                  <a:srgbClr val="002060"/>
                </a:solidFill>
                <a:latin typeface="Arial Black" pitchFamily="34" charset="0"/>
              </a:rPr>
              <a:t> очень схожа с социальной потребностью по </a:t>
            </a:r>
            <a:r>
              <a:rPr lang="ru-RU" sz="1600" dirty="0" err="1">
                <a:solidFill>
                  <a:srgbClr val="002060"/>
                </a:solidFill>
                <a:latin typeface="Arial Black" pitchFamily="34" charset="0"/>
              </a:rPr>
              <a:t>Маслоу</a:t>
            </a:r>
            <a:r>
              <a:rPr lang="ru-RU" sz="1600" dirty="0">
                <a:solidFill>
                  <a:srgbClr val="002060"/>
                </a:solidFill>
                <a:latin typeface="Arial Black" pitchFamily="34" charset="0"/>
              </a:rPr>
              <a:t>. Для этих людей важны общение в коллективе, налаживание дружеских отношений, оказание поддержки и помощи. Человек с потребностью причастности будет увлечен такой работой, которая способна дать ему широкие возможности социального общения.</a:t>
            </a:r>
          </a:p>
          <a:p>
            <a:endParaRPr lang="ru-RU" sz="1600" dirty="0">
              <a:solidFill>
                <a:srgbClr val="002060"/>
              </a:solidFill>
              <a:latin typeface="Arial Black" pitchFamily="34" charset="0"/>
            </a:endParaRPr>
          </a:p>
          <a:p>
            <a:r>
              <a:rPr lang="ru-RU" sz="1600" dirty="0" smtClean="0">
                <a:solidFill>
                  <a:srgbClr val="002060"/>
                </a:solidFill>
                <a:latin typeface="Arial Black" pitchFamily="34" charset="0"/>
              </a:rPr>
              <a:t>        Руководителям </a:t>
            </a:r>
            <a:r>
              <a:rPr lang="ru-RU" sz="1600" dirty="0">
                <a:solidFill>
                  <a:srgbClr val="002060"/>
                </a:solidFill>
                <a:latin typeface="Arial Black" pitchFamily="34" charset="0"/>
              </a:rPr>
              <a:t>в данном случае необходимо поддерживать атмосферу, не ограничивающую межличностные отношения. Менеджер способен удовлетворить их потребности, уделяя им больше внимания и времени.</a:t>
            </a:r>
          </a:p>
          <a:p>
            <a:endParaRPr lang="ru-RU" dirty="0"/>
          </a:p>
        </p:txBody>
      </p:sp>
    </p:spTree>
    <p:extLst>
      <p:ext uri="{BB962C8B-B14F-4D97-AF65-F5344CB8AC3E}">
        <p14:creationId xmlns:p14="http://schemas.microsoft.com/office/powerpoint/2010/main" val="13658488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404663"/>
            <a:ext cx="3888432" cy="4968553"/>
          </a:xfrm>
        </p:spPr>
      </p:pic>
      <p:sp>
        <p:nvSpPr>
          <p:cNvPr id="4" name="Текст 3"/>
          <p:cNvSpPr>
            <a:spLocks noGrp="1"/>
          </p:cNvSpPr>
          <p:nvPr>
            <p:ph type="body" sz="half" idx="2"/>
          </p:nvPr>
        </p:nvSpPr>
        <p:spPr>
          <a:xfrm>
            <a:off x="4355976" y="476672"/>
            <a:ext cx="4608512" cy="5365477"/>
          </a:xfrm>
        </p:spPr>
        <p:txBody>
          <a:bodyPr>
            <a:normAutofit/>
          </a:bodyPr>
          <a:lstStyle/>
          <a:p>
            <a:r>
              <a:rPr lang="ru-RU" sz="1600" dirty="0" smtClean="0">
                <a:solidFill>
                  <a:srgbClr val="FF0000"/>
                </a:solidFill>
                <a:latin typeface="Arial Black" pitchFamily="34" charset="0"/>
              </a:rPr>
              <a:t>ФРЕДЕРИК ИРВИН ГЕРЦБЕРГ </a:t>
            </a:r>
          </a:p>
          <a:p>
            <a:r>
              <a:rPr lang="ru-RU" sz="1600" dirty="0" smtClean="0">
                <a:solidFill>
                  <a:srgbClr val="002060"/>
                </a:solidFill>
                <a:latin typeface="Arial Black" pitchFamily="34" charset="0"/>
              </a:rPr>
              <a:t>       Штат </a:t>
            </a:r>
            <a:r>
              <a:rPr lang="ru-RU" sz="1600" dirty="0">
                <a:solidFill>
                  <a:srgbClr val="002060"/>
                </a:solidFill>
                <a:latin typeface="Arial Black" pitchFamily="34" charset="0"/>
              </a:rPr>
              <a:t>Массачусетс, </a:t>
            </a:r>
            <a:r>
              <a:rPr lang="ru-RU" sz="1600" dirty="0" smtClean="0">
                <a:solidFill>
                  <a:srgbClr val="002060"/>
                </a:solidFill>
                <a:latin typeface="Arial Black" pitchFamily="34" charset="0"/>
              </a:rPr>
              <a:t>1923 г. </a:t>
            </a:r>
          </a:p>
          <a:p>
            <a:r>
              <a:rPr lang="ru-RU" sz="1600" dirty="0" smtClean="0">
                <a:solidFill>
                  <a:srgbClr val="002060"/>
                </a:solidFill>
                <a:latin typeface="Arial Black" pitchFamily="34" charset="0"/>
              </a:rPr>
              <a:t>В </a:t>
            </a:r>
            <a:r>
              <a:rPr lang="ru-RU" sz="1600" dirty="0">
                <a:solidFill>
                  <a:srgbClr val="002060"/>
                </a:solidFill>
                <a:latin typeface="Arial Black" pitchFamily="34" charset="0"/>
              </a:rPr>
              <a:t>конце войны </a:t>
            </a:r>
            <a:r>
              <a:rPr lang="ru-RU" sz="1600" dirty="0" err="1">
                <a:solidFill>
                  <a:srgbClr val="002060"/>
                </a:solidFill>
                <a:latin typeface="Arial Black" pitchFamily="34" charset="0"/>
              </a:rPr>
              <a:t>Герцберг</a:t>
            </a:r>
            <a:r>
              <a:rPr lang="ru-RU" sz="1600" dirty="0">
                <a:solidFill>
                  <a:srgbClr val="002060"/>
                </a:solidFill>
                <a:latin typeface="Arial Black" pitchFamily="34" charset="0"/>
              </a:rPr>
              <a:t> закончил учебу в Нью-Йорке, в </a:t>
            </a:r>
            <a:r>
              <a:rPr lang="ru-RU" sz="1600" dirty="0" err="1">
                <a:solidFill>
                  <a:srgbClr val="002060"/>
                </a:solidFill>
                <a:latin typeface="Arial Black" pitchFamily="34" charset="0"/>
              </a:rPr>
              <a:t>Питтсбургском</a:t>
            </a:r>
            <a:r>
              <a:rPr lang="ru-RU" sz="1600" dirty="0">
                <a:solidFill>
                  <a:srgbClr val="002060"/>
                </a:solidFill>
                <a:latin typeface="Arial Black" pitchFamily="34" charset="0"/>
              </a:rPr>
              <a:t> университете получил магистерскую и докторскую степень. Частью его докторантуры стало совместное с Джоном </a:t>
            </a:r>
            <a:r>
              <a:rPr lang="ru-RU" sz="1600" dirty="0" err="1">
                <a:solidFill>
                  <a:srgbClr val="002060"/>
                </a:solidFill>
                <a:latin typeface="Arial Black" pitchFamily="34" charset="0"/>
              </a:rPr>
              <a:t>Фланаганом</a:t>
            </a:r>
            <a:r>
              <a:rPr lang="ru-RU" sz="1600" dirty="0">
                <a:solidFill>
                  <a:srgbClr val="002060"/>
                </a:solidFill>
                <a:latin typeface="Arial Black" pitchFamily="34" charset="0"/>
              </a:rPr>
              <a:t> изучение количественных методов. </a:t>
            </a:r>
            <a:r>
              <a:rPr lang="ru-RU" sz="1600" dirty="0" err="1">
                <a:solidFill>
                  <a:srgbClr val="002060"/>
                </a:solidFill>
                <a:latin typeface="Arial Black" pitchFamily="34" charset="0"/>
              </a:rPr>
              <a:t>Фланаган</a:t>
            </a:r>
            <a:r>
              <a:rPr lang="ru-RU" sz="1600" dirty="0">
                <a:solidFill>
                  <a:srgbClr val="002060"/>
                </a:solidFill>
                <a:latin typeface="Arial Black" pitchFamily="34" charset="0"/>
              </a:rPr>
              <a:t> разработал в годы войны метод (названный им «метод критических ситуаций», или «метод инцидента») для отбора лиц с требуемыми характеристиками в летный состав ВВС в качестве пилотов, стрелков и управляющих бомбометанием. </a:t>
            </a:r>
          </a:p>
        </p:txBody>
      </p:sp>
      <p:sp>
        <p:nvSpPr>
          <p:cNvPr id="6" name="TextBox 5"/>
          <p:cNvSpPr txBox="1"/>
          <p:nvPr/>
        </p:nvSpPr>
        <p:spPr>
          <a:xfrm>
            <a:off x="380975" y="5488206"/>
            <a:ext cx="3744416" cy="707886"/>
          </a:xfrm>
          <a:prstGeom prst="rect">
            <a:avLst/>
          </a:prstGeom>
          <a:noFill/>
        </p:spPr>
        <p:txBody>
          <a:bodyPr wrap="square" rtlCol="0">
            <a:spAutoFit/>
          </a:bodyPr>
          <a:lstStyle/>
          <a:p>
            <a:pPr algn="ctr"/>
            <a:r>
              <a:rPr lang="en-US" sz="2000" dirty="0">
                <a:solidFill>
                  <a:srgbClr val="FF0000"/>
                </a:solidFill>
                <a:latin typeface="Arial Black" pitchFamily="34" charset="0"/>
              </a:rPr>
              <a:t>Frederick Irving </a:t>
            </a:r>
            <a:r>
              <a:rPr lang="en-US" sz="2000" dirty="0" smtClean="0">
                <a:solidFill>
                  <a:srgbClr val="FF0000"/>
                </a:solidFill>
                <a:latin typeface="Arial Black" pitchFamily="34" charset="0"/>
              </a:rPr>
              <a:t>Herzberg</a:t>
            </a:r>
            <a:endParaRPr lang="ru-RU" sz="2000" dirty="0" smtClean="0">
              <a:solidFill>
                <a:srgbClr val="FF0000"/>
              </a:solidFill>
              <a:latin typeface="Arial Black" pitchFamily="34" charset="0"/>
            </a:endParaRPr>
          </a:p>
          <a:p>
            <a:pPr algn="ctr"/>
            <a:r>
              <a:rPr lang="ru-RU" sz="2000" dirty="0" smtClean="0">
                <a:solidFill>
                  <a:srgbClr val="FF0000"/>
                </a:solidFill>
                <a:latin typeface="Arial Black" pitchFamily="34" charset="0"/>
              </a:rPr>
              <a:t>(1923-</a:t>
            </a:r>
            <a:endParaRPr lang="en-US" sz="2000" dirty="0">
              <a:solidFill>
                <a:srgbClr val="FF0000"/>
              </a:solidFill>
              <a:latin typeface="Arial Black" pitchFamily="34" charset="0"/>
            </a:endParaRPr>
          </a:p>
        </p:txBody>
      </p:sp>
    </p:spTree>
    <p:extLst>
      <p:ext uri="{BB962C8B-B14F-4D97-AF65-F5344CB8AC3E}">
        <p14:creationId xmlns:p14="http://schemas.microsoft.com/office/powerpoint/2010/main" val="39015382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467544" y="260648"/>
            <a:ext cx="8349589" cy="6408712"/>
          </a:xfrm>
        </p:spPr>
        <p:txBody>
          <a:bodyPr>
            <a:noAutofit/>
          </a:bodyPr>
          <a:lstStyle/>
          <a:p>
            <a:r>
              <a:rPr lang="ru-RU" dirty="0" smtClean="0">
                <a:solidFill>
                  <a:srgbClr val="002060"/>
                </a:solidFill>
                <a:latin typeface="Arial Black" pitchFamily="34" charset="0"/>
              </a:rPr>
              <a:t>          На </a:t>
            </a:r>
            <a:r>
              <a:rPr lang="ru-RU" dirty="0" err="1">
                <a:solidFill>
                  <a:srgbClr val="002060"/>
                </a:solidFill>
                <a:latin typeface="Arial Black" pitchFamily="34" charset="0"/>
              </a:rPr>
              <a:t>Гернцберга</a:t>
            </a:r>
            <a:r>
              <a:rPr lang="ru-RU" dirty="0">
                <a:solidFill>
                  <a:srgbClr val="002060"/>
                </a:solidFill>
                <a:latin typeface="Arial Black" pitchFamily="34" charset="0"/>
              </a:rPr>
              <a:t> чрезвычайное впечатление произвело то, что </a:t>
            </a:r>
            <a:r>
              <a:rPr lang="ru-RU" dirty="0" err="1">
                <a:solidFill>
                  <a:srgbClr val="002060"/>
                </a:solidFill>
                <a:latin typeface="Arial Black" pitchFamily="34" charset="0"/>
              </a:rPr>
              <a:t>Фланаган</a:t>
            </a:r>
            <a:r>
              <a:rPr lang="ru-RU" dirty="0">
                <a:solidFill>
                  <a:srgbClr val="002060"/>
                </a:solidFill>
                <a:latin typeface="Arial Black" pitchFamily="34" charset="0"/>
              </a:rPr>
              <a:t> сосредоточил внимание на «реальных происшествиях, случавшихся с испытуемыми», а не на неких абстрактных данных статистического анализа. Как пишет </a:t>
            </a:r>
            <a:r>
              <a:rPr lang="ru-RU" dirty="0" err="1">
                <a:solidFill>
                  <a:srgbClr val="002060"/>
                </a:solidFill>
                <a:latin typeface="Arial Black" pitchFamily="34" charset="0"/>
              </a:rPr>
              <a:t>Герцберг</a:t>
            </a:r>
            <a:r>
              <a:rPr lang="ru-RU" dirty="0">
                <a:solidFill>
                  <a:srgbClr val="002060"/>
                </a:solidFill>
                <a:latin typeface="Arial Black" pitchFamily="34" charset="0"/>
              </a:rPr>
              <a:t>, подход </a:t>
            </a:r>
            <a:r>
              <a:rPr lang="ru-RU" dirty="0" err="1">
                <a:solidFill>
                  <a:srgbClr val="002060"/>
                </a:solidFill>
                <a:latin typeface="Arial Black" pitchFamily="34" charset="0"/>
              </a:rPr>
              <a:t>Фланагана</a:t>
            </a:r>
            <a:r>
              <a:rPr lang="ru-RU" dirty="0">
                <a:solidFill>
                  <a:srgbClr val="002060"/>
                </a:solidFill>
                <a:latin typeface="Arial Black" pitchFamily="34" charset="0"/>
              </a:rPr>
              <a:t> заключал в себе «нечто крайне важное» (</a:t>
            </a:r>
            <a:r>
              <a:rPr lang="ru-RU" dirty="0" err="1">
                <a:solidFill>
                  <a:srgbClr val="002060"/>
                </a:solidFill>
                <a:latin typeface="Arial Black" pitchFamily="34" charset="0"/>
              </a:rPr>
              <a:t>Herzberg</a:t>
            </a:r>
            <a:r>
              <a:rPr lang="ru-RU" dirty="0">
                <a:solidFill>
                  <a:srgbClr val="002060"/>
                </a:solidFill>
                <a:latin typeface="Arial Black" pitchFamily="34" charset="0"/>
              </a:rPr>
              <a:t>, 1993, p. </a:t>
            </a:r>
            <a:r>
              <a:rPr lang="ru-RU" dirty="0" err="1">
                <a:solidFill>
                  <a:srgbClr val="002060"/>
                </a:solidFill>
                <a:latin typeface="Arial Black" pitchFamily="34" charset="0"/>
              </a:rPr>
              <a:t>xiii</a:t>
            </a:r>
            <a:r>
              <a:rPr lang="ru-RU" dirty="0">
                <a:solidFill>
                  <a:srgbClr val="002060"/>
                </a:solidFill>
                <a:latin typeface="Arial Black" pitchFamily="34" charset="0"/>
              </a:rPr>
              <a:t>). </a:t>
            </a:r>
            <a:endParaRPr lang="ru-RU" dirty="0" smtClean="0">
              <a:solidFill>
                <a:srgbClr val="002060"/>
              </a:solidFill>
              <a:latin typeface="Arial Black" pitchFamily="34" charset="0"/>
            </a:endParaRPr>
          </a:p>
          <a:p>
            <a:r>
              <a:rPr lang="ru-RU" dirty="0">
                <a:solidFill>
                  <a:srgbClr val="002060"/>
                </a:solidFill>
                <a:latin typeface="Arial Black" pitchFamily="34" charset="0"/>
              </a:rPr>
              <a:t> </a:t>
            </a:r>
            <a:r>
              <a:rPr lang="ru-RU" dirty="0" smtClean="0">
                <a:solidFill>
                  <a:srgbClr val="002060"/>
                </a:solidFill>
                <a:latin typeface="Arial Black" pitchFamily="34" charset="0"/>
              </a:rPr>
              <a:t>         Позднее </a:t>
            </a:r>
            <a:r>
              <a:rPr lang="ru-RU" dirty="0">
                <a:solidFill>
                  <a:srgbClr val="002060"/>
                </a:solidFill>
                <a:latin typeface="Arial Black" pitchFamily="34" charset="0"/>
              </a:rPr>
              <a:t>он провел год в </a:t>
            </a:r>
            <a:r>
              <a:rPr lang="ru-RU" dirty="0" err="1">
                <a:solidFill>
                  <a:srgbClr val="002060"/>
                </a:solidFill>
                <a:latin typeface="Arial Black" pitchFamily="34" charset="0"/>
              </a:rPr>
              <a:t>Питтсбургском</a:t>
            </a:r>
            <a:r>
              <a:rPr lang="ru-RU" dirty="0">
                <a:solidFill>
                  <a:srgbClr val="002060"/>
                </a:solidFill>
                <a:latin typeface="Arial Black" pitchFamily="34" charset="0"/>
              </a:rPr>
              <a:t> центре здравоохранения, где проходили обучение аспиранты, и написал там работу под заголовком «</a:t>
            </a:r>
            <a:r>
              <a:rPr lang="ru-RU" dirty="0" err="1">
                <a:solidFill>
                  <a:srgbClr val="002060"/>
                </a:solidFill>
                <a:latin typeface="Arial Black" pitchFamily="34" charset="0"/>
              </a:rPr>
              <a:t>Mental</a:t>
            </a:r>
            <a:r>
              <a:rPr lang="ru-RU" dirty="0">
                <a:solidFill>
                  <a:srgbClr val="002060"/>
                </a:solidFill>
                <a:latin typeface="Arial Black" pitchFamily="34" charset="0"/>
              </a:rPr>
              <a:t> </a:t>
            </a:r>
            <a:r>
              <a:rPr lang="ru-RU" dirty="0" err="1">
                <a:solidFill>
                  <a:srgbClr val="002060"/>
                </a:solidFill>
                <a:latin typeface="Arial Black" pitchFamily="34" charset="0"/>
              </a:rPr>
              <a:t>Health</a:t>
            </a:r>
            <a:r>
              <a:rPr lang="ru-RU" dirty="0">
                <a:solidFill>
                  <a:srgbClr val="002060"/>
                </a:solidFill>
                <a:latin typeface="Arial Black" pitchFamily="34" charset="0"/>
              </a:rPr>
              <a:t> </a:t>
            </a:r>
            <a:r>
              <a:rPr lang="ru-RU" dirty="0" err="1">
                <a:solidFill>
                  <a:srgbClr val="002060"/>
                </a:solidFill>
                <a:latin typeface="Arial Black" pitchFamily="34" charset="0"/>
              </a:rPr>
              <a:t>is</a:t>
            </a:r>
            <a:r>
              <a:rPr lang="ru-RU" dirty="0">
                <a:solidFill>
                  <a:srgbClr val="002060"/>
                </a:solidFill>
                <a:latin typeface="Arial Black" pitchFamily="34" charset="0"/>
              </a:rPr>
              <a:t> </a:t>
            </a:r>
            <a:r>
              <a:rPr lang="ru-RU" dirty="0" err="1">
                <a:solidFill>
                  <a:srgbClr val="002060"/>
                </a:solidFill>
                <a:latin typeface="Arial Black" pitchFamily="34" charset="0"/>
              </a:rPr>
              <a:t>Not</a:t>
            </a:r>
            <a:r>
              <a:rPr lang="ru-RU" dirty="0">
                <a:solidFill>
                  <a:srgbClr val="002060"/>
                </a:solidFill>
                <a:latin typeface="Arial Black" pitchFamily="34" charset="0"/>
              </a:rPr>
              <a:t> </a:t>
            </a:r>
            <a:r>
              <a:rPr lang="ru-RU" dirty="0" err="1">
                <a:solidFill>
                  <a:srgbClr val="002060"/>
                </a:solidFill>
                <a:latin typeface="Arial Black" pitchFamily="34" charset="0"/>
              </a:rPr>
              <a:t>the</a:t>
            </a:r>
            <a:r>
              <a:rPr lang="ru-RU" dirty="0">
                <a:solidFill>
                  <a:srgbClr val="002060"/>
                </a:solidFill>
                <a:latin typeface="Arial Black" pitchFamily="34" charset="0"/>
              </a:rPr>
              <a:t> </a:t>
            </a:r>
            <a:r>
              <a:rPr lang="ru-RU" dirty="0" err="1">
                <a:solidFill>
                  <a:srgbClr val="002060"/>
                </a:solidFill>
                <a:latin typeface="Arial Black" pitchFamily="34" charset="0"/>
              </a:rPr>
              <a:t>Opposite</a:t>
            </a:r>
            <a:r>
              <a:rPr lang="ru-RU" dirty="0">
                <a:solidFill>
                  <a:srgbClr val="002060"/>
                </a:solidFill>
                <a:latin typeface="Arial Black" pitchFamily="34" charset="0"/>
              </a:rPr>
              <a:t> </a:t>
            </a:r>
            <a:r>
              <a:rPr lang="ru-RU" dirty="0" err="1">
                <a:solidFill>
                  <a:srgbClr val="002060"/>
                </a:solidFill>
                <a:latin typeface="Arial Black" pitchFamily="34" charset="0"/>
              </a:rPr>
              <a:t>of</a:t>
            </a:r>
            <a:r>
              <a:rPr lang="ru-RU" dirty="0">
                <a:solidFill>
                  <a:srgbClr val="002060"/>
                </a:solidFill>
                <a:latin typeface="Arial Black" pitchFamily="34" charset="0"/>
              </a:rPr>
              <a:t> </a:t>
            </a:r>
            <a:r>
              <a:rPr lang="ru-RU" dirty="0" err="1">
                <a:solidFill>
                  <a:srgbClr val="002060"/>
                </a:solidFill>
                <a:latin typeface="Arial Black" pitchFamily="34" charset="0"/>
              </a:rPr>
              <a:t>Mental</a:t>
            </a:r>
            <a:r>
              <a:rPr lang="ru-RU" dirty="0">
                <a:solidFill>
                  <a:srgbClr val="002060"/>
                </a:solidFill>
                <a:latin typeface="Arial Black" pitchFamily="34" charset="0"/>
              </a:rPr>
              <a:t> </a:t>
            </a:r>
            <a:r>
              <a:rPr lang="ru-RU" dirty="0" err="1">
                <a:solidFill>
                  <a:srgbClr val="002060"/>
                </a:solidFill>
                <a:latin typeface="Arial Black" pitchFamily="34" charset="0"/>
              </a:rPr>
              <a:t>Illness</a:t>
            </a:r>
            <a:r>
              <a:rPr lang="ru-RU" dirty="0">
                <a:solidFill>
                  <a:srgbClr val="002060"/>
                </a:solidFill>
                <a:latin typeface="Arial Black" pitchFamily="34" charset="0"/>
              </a:rPr>
              <a:t>» («Психическое здоровье не является противоположностью психической болезни»). </a:t>
            </a:r>
            <a:endParaRPr lang="ru-RU" dirty="0" smtClean="0">
              <a:solidFill>
                <a:srgbClr val="002060"/>
              </a:solidFill>
              <a:latin typeface="Arial Black" pitchFamily="34" charset="0"/>
            </a:endParaRPr>
          </a:p>
          <a:p>
            <a:r>
              <a:rPr lang="ru-RU" dirty="0">
                <a:solidFill>
                  <a:srgbClr val="002060"/>
                </a:solidFill>
                <a:latin typeface="Arial Black" pitchFamily="34" charset="0"/>
              </a:rPr>
              <a:t> </a:t>
            </a:r>
            <a:r>
              <a:rPr lang="ru-RU" dirty="0" smtClean="0">
                <a:solidFill>
                  <a:srgbClr val="002060"/>
                </a:solidFill>
                <a:latin typeface="Arial Black" pitchFamily="34" charset="0"/>
              </a:rPr>
              <a:t>         В </a:t>
            </a:r>
            <a:r>
              <a:rPr lang="ru-RU" dirty="0">
                <a:solidFill>
                  <a:srgbClr val="002060"/>
                </a:solidFill>
                <a:latin typeface="Arial Black" pitchFamily="34" charset="0"/>
              </a:rPr>
              <a:t>середине 50-х гг. он стал руководителем исследовательских работ в </a:t>
            </a:r>
            <a:r>
              <a:rPr lang="ru-RU" dirty="0" err="1">
                <a:solidFill>
                  <a:srgbClr val="002060"/>
                </a:solidFill>
                <a:latin typeface="Arial Black" pitchFamily="34" charset="0"/>
              </a:rPr>
              <a:t>Psychological</a:t>
            </a:r>
            <a:r>
              <a:rPr lang="ru-RU" dirty="0">
                <a:solidFill>
                  <a:srgbClr val="002060"/>
                </a:solidFill>
                <a:latin typeface="Arial Black" pitchFamily="34" charset="0"/>
              </a:rPr>
              <a:t> </a:t>
            </a:r>
            <a:r>
              <a:rPr lang="ru-RU" dirty="0" err="1">
                <a:solidFill>
                  <a:srgbClr val="002060"/>
                </a:solidFill>
                <a:latin typeface="Arial Black" pitchFamily="34" charset="0"/>
              </a:rPr>
              <a:t>Service</a:t>
            </a:r>
            <a:r>
              <a:rPr lang="ru-RU" dirty="0">
                <a:solidFill>
                  <a:srgbClr val="002060"/>
                </a:solidFill>
                <a:latin typeface="Arial Black" pitchFamily="34" charset="0"/>
              </a:rPr>
              <a:t> </a:t>
            </a:r>
            <a:r>
              <a:rPr lang="ru-RU" dirty="0" err="1">
                <a:solidFill>
                  <a:srgbClr val="002060"/>
                </a:solidFill>
                <a:latin typeface="Arial Black" pitchFamily="34" charset="0"/>
              </a:rPr>
              <a:t>of</a:t>
            </a:r>
            <a:r>
              <a:rPr lang="ru-RU" dirty="0">
                <a:solidFill>
                  <a:srgbClr val="002060"/>
                </a:solidFill>
                <a:latin typeface="Arial Black" pitchFamily="34" charset="0"/>
              </a:rPr>
              <a:t> </a:t>
            </a:r>
            <a:r>
              <a:rPr lang="ru-RU" dirty="0" err="1">
                <a:solidFill>
                  <a:srgbClr val="002060"/>
                </a:solidFill>
                <a:latin typeface="Arial Black" pitchFamily="34" charset="0"/>
              </a:rPr>
              <a:t>Pittsburgh</a:t>
            </a:r>
            <a:r>
              <a:rPr lang="ru-RU" dirty="0">
                <a:solidFill>
                  <a:srgbClr val="002060"/>
                </a:solidFill>
                <a:latin typeface="Arial Black" pitchFamily="34" charset="0"/>
              </a:rPr>
              <a:t>, некоммерческой психологической консультативной компании. Здесь он провел ряд опросов, призванных выявить трудовые установки работников, их отношение к труду, чтобы выработать впоследствии некие принципы трудовой морали. Его крайне заинтересовала та противоречивая информация, которую он получил в ходе этих опросов. </a:t>
            </a:r>
            <a:endParaRPr lang="ru-RU" dirty="0" smtClean="0">
              <a:solidFill>
                <a:srgbClr val="002060"/>
              </a:solidFill>
              <a:latin typeface="Arial Black" pitchFamily="34" charset="0"/>
            </a:endParaRPr>
          </a:p>
          <a:p>
            <a:r>
              <a:rPr lang="ru-RU" dirty="0">
                <a:solidFill>
                  <a:srgbClr val="002060"/>
                </a:solidFill>
                <a:latin typeface="Arial Black" pitchFamily="34" charset="0"/>
              </a:rPr>
              <a:t> </a:t>
            </a:r>
            <a:r>
              <a:rPr lang="ru-RU" dirty="0" smtClean="0">
                <a:solidFill>
                  <a:srgbClr val="002060"/>
                </a:solidFill>
                <a:latin typeface="Arial Black" pitchFamily="34" charset="0"/>
              </a:rPr>
              <a:t>         При </a:t>
            </a:r>
            <a:r>
              <a:rPr lang="ru-RU" dirty="0">
                <a:solidFill>
                  <a:srgbClr val="002060"/>
                </a:solidFill>
                <a:latin typeface="Arial Black" pitchFamily="34" charset="0"/>
              </a:rPr>
              <a:t>финансовой поддержке </a:t>
            </a:r>
            <a:r>
              <a:rPr lang="ru-RU" dirty="0" err="1">
                <a:solidFill>
                  <a:srgbClr val="002060"/>
                </a:solidFill>
                <a:latin typeface="Arial Black" pitchFamily="34" charset="0"/>
              </a:rPr>
              <a:t>Buhl</a:t>
            </a:r>
            <a:r>
              <a:rPr lang="ru-RU" dirty="0">
                <a:solidFill>
                  <a:srgbClr val="002060"/>
                </a:solidFill>
                <a:latin typeface="Arial Black" pitchFamily="34" charset="0"/>
              </a:rPr>
              <a:t> </a:t>
            </a:r>
            <a:r>
              <a:rPr lang="ru-RU" dirty="0" err="1">
                <a:solidFill>
                  <a:srgbClr val="002060"/>
                </a:solidFill>
                <a:latin typeface="Arial Black" pitchFamily="34" charset="0"/>
              </a:rPr>
              <a:t>Foundation</a:t>
            </a:r>
            <a:r>
              <a:rPr lang="ru-RU" dirty="0">
                <a:solidFill>
                  <a:srgbClr val="002060"/>
                </a:solidFill>
                <a:latin typeface="Arial Black" pitchFamily="34" charset="0"/>
              </a:rPr>
              <a:t> и местных промышленников </a:t>
            </a:r>
            <a:r>
              <a:rPr lang="ru-RU" dirty="0" err="1">
                <a:solidFill>
                  <a:srgbClr val="002060"/>
                </a:solidFill>
                <a:latin typeface="Arial Black" pitchFamily="34" charset="0"/>
              </a:rPr>
              <a:t>Гернцберг</a:t>
            </a:r>
            <a:r>
              <a:rPr lang="ru-RU" dirty="0">
                <a:solidFill>
                  <a:srgbClr val="002060"/>
                </a:solidFill>
                <a:latin typeface="Arial Black" pitchFamily="34" charset="0"/>
              </a:rPr>
              <a:t> попытался «создать единую классификацию проблемных зон в вопросе отношения работников к труду на материале двух тысяч статей, т. е. практически всего, что было опубликовано по данному вопросу в период с 1900 по 1955 г.» (</a:t>
            </a:r>
            <a:r>
              <a:rPr lang="ru-RU" dirty="0" err="1">
                <a:solidFill>
                  <a:srgbClr val="002060"/>
                </a:solidFill>
                <a:latin typeface="Arial Black" pitchFamily="34" charset="0"/>
              </a:rPr>
              <a:t>Herzberg</a:t>
            </a:r>
            <a:r>
              <a:rPr lang="ru-RU" dirty="0">
                <a:solidFill>
                  <a:srgbClr val="002060"/>
                </a:solidFill>
                <a:latin typeface="Arial Black" pitchFamily="34" charset="0"/>
              </a:rPr>
              <a:t>, 1993, p. </a:t>
            </a:r>
            <a:r>
              <a:rPr lang="ru-RU" dirty="0" smtClean="0">
                <a:solidFill>
                  <a:srgbClr val="002060"/>
                </a:solidFill>
                <a:latin typeface="Arial Black" pitchFamily="34" charset="0"/>
              </a:rPr>
              <a:t>). </a:t>
            </a:r>
            <a:endParaRPr lang="ru-RU" dirty="0">
              <a:solidFill>
                <a:srgbClr val="002060"/>
              </a:solidFill>
              <a:latin typeface="Arial Black" pitchFamily="34" charset="0"/>
            </a:endParaRPr>
          </a:p>
        </p:txBody>
      </p:sp>
    </p:spTree>
    <p:extLst>
      <p:ext uri="{BB962C8B-B14F-4D97-AF65-F5344CB8AC3E}">
        <p14:creationId xmlns:p14="http://schemas.microsoft.com/office/powerpoint/2010/main" val="3057921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539552" y="404664"/>
            <a:ext cx="8064896" cy="5976664"/>
          </a:xfrm>
        </p:spPr>
        <p:txBody>
          <a:bodyPr/>
          <a:lstStyle/>
          <a:p>
            <a:pPr marL="0" indent="0" algn="l">
              <a:buNone/>
            </a:pPr>
            <a:r>
              <a:rPr lang="ru-RU" sz="1400" b="0" dirty="0">
                <a:solidFill>
                  <a:srgbClr val="002060"/>
                </a:solidFill>
                <a:latin typeface="Arial Black" pitchFamily="34" charset="0"/>
              </a:rPr>
              <a:t/>
            </a:r>
            <a:br>
              <a:rPr lang="ru-RU" sz="1400" b="0" dirty="0">
                <a:solidFill>
                  <a:srgbClr val="002060"/>
                </a:solidFill>
                <a:latin typeface="Arial Black" pitchFamily="34" charset="0"/>
              </a:rPr>
            </a:br>
            <a:r>
              <a:rPr lang="ru-RU" sz="1400" b="0" dirty="0" smtClean="0">
                <a:solidFill>
                  <a:srgbClr val="002060"/>
                </a:solidFill>
                <a:latin typeface="Arial Black" pitchFamily="34" charset="0"/>
              </a:rPr>
              <a:t>      </a:t>
            </a:r>
            <a:r>
              <a:rPr lang="ru-RU" sz="1400" b="0" dirty="0" smtClean="0">
                <a:solidFill>
                  <a:srgbClr val="FF0000"/>
                </a:solidFill>
                <a:latin typeface="Arial Black" pitchFamily="34" charset="0"/>
              </a:rPr>
              <a:t>Ф</a:t>
            </a:r>
            <a:r>
              <a:rPr lang="en-US" sz="1400" b="0" dirty="0" err="1">
                <a:solidFill>
                  <a:srgbClr val="FF0000"/>
                </a:solidFill>
                <a:latin typeface="Arial Black" pitchFamily="34" charset="0"/>
              </a:rPr>
              <a:t>pe</a:t>
            </a:r>
            <a:r>
              <a:rPr lang="ru-RU" sz="1400" b="0" dirty="0">
                <a:solidFill>
                  <a:srgbClr val="FF0000"/>
                </a:solidFill>
                <a:latin typeface="Arial Black" pitchFamily="34" charset="0"/>
              </a:rPr>
              <a:t>д</a:t>
            </a:r>
            <a:r>
              <a:rPr lang="en-US" sz="1400" b="0" dirty="0" err="1">
                <a:solidFill>
                  <a:srgbClr val="FF0000"/>
                </a:solidFill>
                <a:latin typeface="Arial Black" pitchFamily="34" charset="0"/>
              </a:rPr>
              <a:t>ep</a:t>
            </a:r>
            <a:r>
              <a:rPr lang="ru-RU" sz="1400" b="0" dirty="0" err="1">
                <a:solidFill>
                  <a:srgbClr val="FF0000"/>
                </a:solidFill>
                <a:latin typeface="Arial Black" pitchFamily="34" charset="0"/>
              </a:rPr>
              <a:t>ик</a:t>
            </a:r>
            <a:r>
              <a:rPr lang="ru-RU" sz="1400" b="0" dirty="0">
                <a:solidFill>
                  <a:srgbClr val="FF0000"/>
                </a:solidFill>
                <a:latin typeface="Arial Black" pitchFamily="34" charset="0"/>
              </a:rPr>
              <a:t> Г</a:t>
            </a:r>
            <a:r>
              <a:rPr lang="en-US" sz="1400" b="0" dirty="0" err="1">
                <a:solidFill>
                  <a:srgbClr val="FF0000"/>
                </a:solidFill>
                <a:latin typeface="Arial Black" pitchFamily="34" charset="0"/>
              </a:rPr>
              <a:t>ep</a:t>
            </a:r>
            <a:r>
              <a:rPr lang="ru-RU" sz="1400" b="0" dirty="0" err="1">
                <a:solidFill>
                  <a:srgbClr val="FF0000"/>
                </a:solidFill>
                <a:latin typeface="Arial Black" pitchFamily="34" charset="0"/>
              </a:rPr>
              <a:t>цб</a:t>
            </a:r>
            <a:r>
              <a:rPr lang="en-US" sz="1400" b="0" dirty="0" err="1">
                <a:solidFill>
                  <a:srgbClr val="FF0000"/>
                </a:solidFill>
                <a:latin typeface="Arial Black" pitchFamily="34" charset="0"/>
              </a:rPr>
              <a:t>ep</a:t>
            </a:r>
            <a:r>
              <a:rPr lang="ru-RU" sz="1400" b="0" dirty="0">
                <a:solidFill>
                  <a:srgbClr val="FF0000"/>
                </a:solidFill>
                <a:latin typeface="Arial Black" pitchFamily="34" charset="0"/>
              </a:rPr>
              <a:t>г </a:t>
            </a:r>
            <a:r>
              <a:rPr lang="ru-RU" sz="1400" b="0" dirty="0">
                <a:solidFill>
                  <a:srgbClr val="002060"/>
                </a:solidFill>
                <a:latin typeface="Arial Black" pitchFamily="34" charset="0"/>
              </a:rPr>
              <a:t>в</a:t>
            </a:r>
            <a:r>
              <a:rPr lang="en-US" sz="1400" b="0" dirty="0">
                <a:solidFill>
                  <a:srgbClr val="002060"/>
                </a:solidFill>
                <a:latin typeface="Arial Black" pitchFamily="34" charset="0"/>
              </a:rPr>
              <a:t>o </a:t>
            </a:r>
            <a:r>
              <a:rPr lang="ru-RU" sz="1400" b="0" dirty="0" err="1">
                <a:solidFill>
                  <a:srgbClr val="002060"/>
                </a:solidFill>
                <a:latin typeface="Arial Black" pitchFamily="34" charset="0"/>
              </a:rPr>
              <a:t>вт</a:t>
            </a:r>
            <a:r>
              <a:rPr lang="en-US" sz="1400" b="0" dirty="0" err="1">
                <a:solidFill>
                  <a:srgbClr val="002060"/>
                </a:solidFill>
                <a:latin typeface="Arial Black" pitchFamily="34" charset="0"/>
              </a:rPr>
              <a:t>opo</a:t>
            </a:r>
            <a:r>
              <a:rPr lang="ru-RU" sz="1400" b="0" dirty="0">
                <a:solidFill>
                  <a:srgbClr val="002060"/>
                </a:solidFill>
                <a:latin typeface="Arial Black" pitchFamily="34" charset="0"/>
              </a:rPr>
              <a:t>й п</a:t>
            </a:r>
            <a:r>
              <a:rPr lang="en-US" sz="1400" b="0" dirty="0">
                <a:solidFill>
                  <a:srgbClr val="002060"/>
                </a:solidFill>
                <a:latin typeface="Arial Black" pitchFamily="34" charset="0"/>
              </a:rPr>
              <a:t>o</a:t>
            </a:r>
            <a:r>
              <a:rPr lang="ru-RU" sz="1400" b="0" dirty="0">
                <a:solidFill>
                  <a:srgbClr val="002060"/>
                </a:solidFill>
                <a:latin typeface="Arial Black" pitchFamily="34" charset="0"/>
              </a:rPr>
              <a:t>л</a:t>
            </a:r>
            <a:r>
              <a:rPr lang="en-US" sz="1400" b="0" dirty="0">
                <a:solidFill>
                  <a:srgbClr val="002060"/>
                </a:solidFill>
                <a:latin typeface="Arial Black" pitchFamily="34" charset="0"/>
              </a:rPr>
              <a:t>o</a:t>
            </a:r>
            <a:r>
              <a:rPr lang="ru-RU" sz="1400" b="0" dirty="0">
                <a:solidFill>
                  <a:srgbClr val="002060"/>
                </a:solidFill>
                <a:latin typeface="Arial Black" pitchFamily="34" charset="0"/>
              </a:rPr>
              <a:t>вин</a:t>
            </a:r>
            <a:r>
              <a:rPr lang="en-US" sz="1400" b="0" dirty="0">
                <a:solidFill>
                  <a:srgbClr val="002060"/>
                </a:solidFill>
                <a:latin typeface="Arial Black" pitchFamily="34" charset="0"/>
              </a:rPr>
              <a:t>e 1950-x </a:t>
            </a:r>
            <a:r>
              <a:rPr lang="ru-RU" sz="1400" b="0" dirty="0">
                <a:solidFill>
                  <a:srgbClr val="002060"/>
                </a:solidFill>
                <a:latin typeface="Arial Black" pitchFamily="34" charset="0"/>
              </a:rPr>
              <a:t>гг. </a:t>
            </a:r>
            <a:r>
              <a:rPr lang="en-US" sz="1400" b="0" dirty="0">
                <a:solidFill>
                  <a:srgbClr val="002060"/>
                </a:solidFill>
                <a:latin typeface="Arial Black" pitchFamily="34" charset="0"/>
              </a:rPr>
              <a:t>pa</a:t>
            </a:r>
            <a:r>
              <a:rPr lang="ru-RU" sz="1400" b="0" dirty="0">
                <a:solidFill>
                  <a:srgbClr val="002060"/>
                </a:solidFill>
                <a:latin typeface="Arial Black" pitchFamily="34" charset="0"/>
              </a:rPr>
              <a:t>з</a:t>
            </a:r>
            <a:r>
              <a:rPr lang="en-US" sz="1400" b="0" dirty="0">
                <a:solidFill>
                  <a:srgbClr val="002060"/>
                </a:solidFill>
                <a:latin typeface="Arial Black" pitchFamily="34" charset="0"/>
              </a:rPr>
              <a:t>pa</a:t>
            </a:r>
            <a:r>
              <a:rPr lang="ru-RU" sz="1400" b="0" dirty="0">
                <a:solidFill>
                  <a:srgbClr val="002060"/>
                </a:solidFill>
                <a:latin typeface="Arial Black" pitchFamily="34" charset="0"/>
              </a:rPr>
              <a:t>б</a:t>
            </a:r>
            <a:r>
              <a:rPr lang="en-US" sz="1400" b="0" dirty="0">
                <a:solidFill>
                  <a:srgbClr val="002060"/>
                </a:solidFill>
                <a:latin typeface="Arial Black" pitchFamily="34" charset="0"/>
              </a:rPr>
              <a:t>o</a:t>
            </a:r>
            <a:r>
              <a:rPr lang="ru-RU" sz="1400" b="0" dirty="0">
                <a:solidFill>
                  <a:srgbClr val="002060"/>
                </a:solidFill>
                <a:latin typeface="Arial Black" pitchFamily="34" charset="0"/>
              </a:rPr>
              <a:t>т</a:t>
            </a:r>
            <a:r>
              <a:rPr lang="en-US" sz="1400" b="0" dirty="0">
                <a:solidFill>
                  <a:srgbClr val="002060"/>
                </a:solidFill>
                <a:latin typeface="Arial Black" pitchFamily="34" charset="0"/>
              </a:rPr>
              <a:t>a</a:t>
            </a:r>
            <a:r>
              <a:rPr lang="ru-RU" sz="1400" b="0" dirty="0">
                <a:solidFill>
                  <a:srgbClr val="002060"/>
                </a:solidFill>
                <a:latin typeface="Arial Black" pitchFamily="34" charset="0"/>
              </a:rPr>
              <a:t>л м</a:t>
            </a:r>
            <a:r>
              <a:rPr lang="en-US" sz="1400" b="0" dirty="0">
                <a:solidFill>
                  <a:srgbClr val="002060"/>
                </a:solidFill>
                <a:latin typeface="Arial Black" pitchFamily="34" charset="0"/>
              </a:rPr>
              <a:t>o</a:t>
            </a:r>
            <a:r>
              <a:rPr lang="ru-RU" sz="1400" b="0" dirty="0">
                <a:solidFill>
                  <a:srgbClr val="002060"/>
                </a:solidFill>
                <a:latin typeface="Arial Black" pitchFamily="34" charset="0"/>
              </a:rPr>
              <a:t>д</a:t>
            </a:r>
            <a:r>
              <a:rPr lang="en-US" sz="1400" b="0" dirty="0">
                <a:solidFill>
                  <a:srgbClr val="002060"/>
                </a:solidFill>
                <a:latin typeface="Arial Black" pitchFamily="34" charset="0"/>
              </a:rPr>
              <a:t>e</a:t>
            </a:r>
            <a:r>
              <a:rPr lang="ru-RU" sz="1400" b="0" dirty="0">
                <a:solidFill>
                  <a:srgbClr val="002060"/>
                </a:solidFill>
                <a:latin typeface="Arial Black" pitchFamily="34" charset="0"/>
              </a:rPr>
              <a:t>ль м</a:t>
            </a:r>
            <a:r>
              <a:rPr lang="en-US" sz="1400" b="0" dirty="0">
                <a:solidFill>
                  <a:srgbClr val="002060"/>
                </a:solidFill>
                <a:latin typeface="Arial Black" pitchFamily="34" charset="0"/>
              </a:rPr>
              <a:t>o</a:t>
            </a:r>
            <a:r>
              <a:rPr lang="ru-RU" sz="1400" b="0" dirty="0" err="1">
                <a:solidFill>
                  <a:srgbClr val="002060"/>
                </a:solidFill>
                <a:latin typeface="Arial Black" pitchFamily="34" charset="0"/>
              </a:rPr>
              <a:t>тив</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ции</a:t>
            </a:r>
            <a:r>
              <a:rPr lang="ru-RU" sz="1400" b="0" dirty="0">
                <a:solidFill>
                  <a:srgbClr val="002060"/>
                </a:solidFill>
                <a:latin typeface="Arial Black" pitchFamily="34" charset="0"/>
              </a:rPr>
              <a:t>, </a:t>
            </a:r>
            <a:r>
              <a:rPr lang="en-US" sz="1400" b="0" dirty="0" err="1">
                <a:solidFill>
                  <a:srgbClr val="002060"/>
                </a:solidFill>
                <a:latin typeface="Arial Black" pitchFamily="34" charset="0"/>
              </a:rPr>
              <a:t>oc</a:t>
            </a:r>
            <a:r>
              <a:rPr lang="ru-RU" sz="1400" b="0" dirty="0">
                <a:solidFill>
                  <a:srgbClr val="002060"/>
                </a:solidFill>
                <a:latin typeface="Arial Black" pitchFamily="34" charset="0"/>
              </a:rPr>
              <a:t>н</a:t>
            </a:r>
            <a:r>
              <a:rPr lang="en-US" sz="1400" b="0" dirty="0">
                <a:solidFill>
                  <a:srgbClr val="002060"/>
                </a:solidFill>
                <a:latin typeface="Arial Black" pitchFamily="34" charset="0"/>
              </a:rPr>
              <a:t>o</a:t>
            </a:r>
            <a:r>
              <a:rPr lang="ru-RU" sz="1400" b="0" dirty="0">
                <a:solidFill>
                  <a:srgbClr val="002060"/>
                </a:solidFill>
                <a:latin typeface="Arial Black" pitchFamily="34" charset="0"/>
              </a:rPr>
              <a:t>в</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нн</a:t>
            </a:r>
            <a:r>
              <a:rPr lang="en-US" sz="1400" b="0" dirty="0">
                <a:solidFill>
                  <a:srgbClr val="002060"/>
                </a:solidFill>
                <a:latin typeface="Arial Black" pitchFamily="34" charset="0"/>
              </a:rPr>
              <a:t>y</a:t>
            </a:r>
            <a:r>
              <a:rPr lang="ru-RU" sz="1400" b="0" dirty="0">
                <a:solidFill>
                  <a:srgbClr val="002060"/>
                </a:solidFill>
                <a:latin typeface="Arial Black" pitchFamily="34" charset="0"/>
              </a:rPr>
              <a:t>ю н</a:t>
            </a:r>
            <a:r>
              <a:rPr lang="en-US" sz="1400" b="0" dirty="0">
                <a:solidFill>
                  <a:srgbClr val="002060"/>
                </a:solidFill>
                <a:latin typeface="Arial Black" pitchFamily="34" charset="0"/>
              </a:rPr>
              <a:t>a </a:t>
            </a:r>
            <a:r>
              <a:rPr lang="ru-RU" sz="1400" b="0" dirty="0">
                <a:solidFill>
                  <a:srgbClr val="002060"/>
                </a:solidFill>
                <a:latin typeface="Arial Black" pitchFamily="34" charset="0"/>
              </a:rPr>
              <a:t>п</a:t>
            </a:r>
            <a:r>
              <a:rPr lang="en-US" sz="1400" b="0" dirty="0">
                <a:solidFill>
                  <a:srgbClr val="002060"/>
                </a:solidFill>
                <a:latin typeface="Arial Black" pitchFamily="34" charset="0"/>
              </a:rPr>
              <a:t>o</a:t>
            </a:r>
            <a:r>
              <a:rPr lang="ru-RU" sz="1400" b="0" dirty="0">
                <a:solidFill>
                  <a:srgbClr val="002060"/>
                </a:solidFill>
                <a:latin typeface="Arial Black" pitchFamily="34" charset="0"/>
              </a:rPr>
              <a:t>т</a:t>
            </a:r>
            <a:r>
              <a:rPr lang="en-US" sz="1400" b="0" dirty="0" err="1">
                <a:solidFill>
                  <a:srgbClr val="002060"/>
                </a:solidFill>
                <a:latin typeface="Arial Black" pitchFamily="34" charset="0"/>
              </a:rPr>
              <a:t>pe</a:t>
            </a:r>
            <a:r>
              <a:rPr lang="ru-RU" sz="1400" b="0" dirty="0" err="1">
                <a:solidFill>
                  <a:srgbClr val="002060"/>
                </a:solidFill>
                <a:latin typeface="Arial Black" pitchFamily="34" charset="0"/>
              </a:rPr>
              <a:t>бн</a:t>
            </a:r>
            <a:r>
              <a:rPr lang="en-US" sz="1400" b="0" dirty="0" err="1">
                <a:solidFill>
                  <a:srgbClr val="002060"/>
                </a:solidFill>
                <a:latin typeface="Arial Black" pitchFamily="34" charset="0"/>
              </a:rPr>
              <a:t>oc</a:t>
            </a:r>
            <a:r>
              <a:rPr lang="ru-RU" sz="1400" b="0" dirty="0" err="1">
                <a:solidFill>
                  <a:srgbClr val="002060"/>
                </a:solidFill>
                <a:latin typeface="Arial Black" pitchFamily="34" charset="0"/>
              </a:rPr>
              <a:t>ти</a:t>
            </a:r>
            <a:r>
              <a:rPr lang="ru-RU" sz="1400" b="0" dirty="0">
                <a:solidFill>
                  <a:srgbClr val="002060"/>
                </a:solidFill>
                <a:latin typeface="Arial Black" pitchFamily="34" charset="0"/>
              </a:rPr>
              <a:t>. В </a:t>
            </a:r>
            <a:r>
              <a:rPr lang="ru-RU" sz="1400" b="0" dirty="0" err="1">
                <a:solidFill>
                  <a:srgbClr val="002060"/>
                </a:solidFill>
                <a:latin typeface="Arial Black" pitchFamily="34" charset="0"/>
              </a:rPr>
              <a:t>эт</a:t>
            </a:r>
            <a:r>
              <a:rPr lang="en-US" sz="1400" b="0" dirty="0">
                <a:solidFill>
                  <a:srgbClr val="002060"/>
                </a:solidFill>
                <a:latin typeface="Arial Black" pitchFamily="34" charset="0"/>
              </a:rPr>
              <a:t>o</a:t>
            </a:r>
            <a:r>
              <a:rPr lang="ru-RU" sz="1400" b="0" dirty="0">
                <a:solidFill>
                  <a:srgbClr val="002060"/>
                </a:solidFill>
                <a:latin typeface="Arial Black" pitchFamily="34" charset="0"/>
              </a:rPr>
              <a:t>й м</a:t>
            </a:r>
            <a:r>
              <a:rPr lang="en-US" sz="1400" b="0" dirty="0">
                <a:solidFill>
                  <a:srgbClr val="002060"/>
                </a:solidFill>
                <a:latin typeface="Arial Black" pitchFamily="34" charset="0"/>
              </a:rPr>
              <a:t>o</a:t>
            </a:r>
            <a:r>
              <a:rPr lang="ru-RU" sz="1400" b="0" dirty="0">
                <a:solidFill>
                  <a:srgbClr val="002060"/>
                </a:solidFill>
                <a:latin typeface="Arial Black" pitchFamily="34" charset="0"/>
              </a:rPr>
              <a:t>д</a:t>
            </a:r>
            <a:r>
              <a:rPr lang="en-US" sz="1400" b="0" dirty="0">
                <a:solidFill>
                  <a:srgbClr val="002060"/>
                </a:solidFill>
                <a:latin typeface="Arial Black" pitchFamily="34" charset="0"/>
              </a:rPr>
              <a:t>e</a:t>
            </a:r>
            <a:r>
              <a:rPr lang="ru-RU" sz="1400" b="0" dirty="0">
                <a:solidFill>
                  <a:srgbClr val="002060"/>
                </a:solidFill>
                <a:latin typeface="Arial Black" pitchFamily="34" charset="0"/>
              </a:rPr>
              <a:t>ли </a:t>
            </a:r>
            <a:r>
              <a:rPr lang="en-US" sz="1400" b="0" dirty="0">
                <a:solidFill>
                  <a:srgbClr val="002060"/>
                </a:solidFill>
                <a:latin typeface="Arial Black" pitchFamily="34" charset="0"/>
              </a:rPr>
              <a:t>o</a:t>
            </a:r>
            <a:r>
              <a:rPr lang="ru-RU" sz="1400" b="0" dirty="0">
                <a:solidFill>
                  <a:srgbClr val="002060"/>
                </a:solidFill>
                <a:latin typeface="Arial Black" pitchFamily="34" charset="0"/>
              </a:rPr>
              <a:t>н </a:t>
            </a:r>
            <a:r>
              <a:rPr lang="ru-RU" sz="1400" b="0" dirty="0" err="1">
                <a:solidFill>
                  <a:srgbClr val="002060"/>
                </a:solidFill>
                <a:latin typeface="Arial Black" pitchFamily="34" charset="0"/>
              </a:rPr>
              <a:t>выд</a:t>
            </a:r>
            <a:r>
              <a:rPr lang="en-US" sz="1400" b="0" dirty="0">
                <a:solidFill>
                  <a:srgbClr val="002060"/>
                </a:solidFill>
                <a:latin typeface="Arial Black" pitchFamily="34" charset="0"/>
              </a:rPr>
              <a:t>e</a:t>
            </a:r>
            <a:r>
              <a:rPr lang="ru-RU" sz="1400" b="0" dirty="0">
                <a:solidFill>
                  <a:srgbClr val="002060"/>
                </a:solidFill>
                <a:latin typeface="Arial Black" pitchFamily="34" charset="0"/>
              </a:rPr>
              <a:t>лил </a:t>
            </a:r>
            <a:r>
              <a:rPr lang="ru-RU" sz="1400" b="0" dirty="0" err="1">
                <a:solidFill>
                  <a:srgbClr val="002060"/>
                </a:solidFill>
                <a:latin typeface="Arial Black" pitchFamily="34" charset="0"/>
              </a:rPr>
              <a:t>дв</a:t>
            </a:r>
            <a:r>
              <a:rPr lang="en-US" sz="1400" b="0" dirty="0">
                <a:solidFill>
                  <a:srgbClr val="002060"/>
                </a:solidFill>
                <a:latin typeface="Arial Black" pitchFamily="34" charset="0"/>
              </a:rPr>
              <a:t>e </a:t>
            </a:r>
            <a:r>
              <a:rPr lang="ru-RU" sz="1400" b="0" dirty="0">
                <a:solidFill>
                  <a:srgbClr val="002060"/>
                </a:solidFill>
                <a:latin typeface="Arial Black" pitchFamily="34" charset="0"/>
              </a:rPr>
              <a:t>б</a:t>
            </a:r>
            <a:r>
              <a:rPr lang="en-US" sz="1400" b="0" dirty="0">
                <a:solidFill>
                  <a:srgbClr val="002060"/>
                </a:solidFill>
                <a:latin typeface="Arial Black" pitchFamily="34" charset="0"/>
              </a:rPr>
              <a:t>o</a:t>
            </a:r>
            <a:r>
              <a:rPr lang="ru-RU" sz="1400" b="0" dirty="0" err="1">
                <a:solidFill>
                  <a:srgbClr val="002060"/>
                </a:solidFill>
                <a:latin typeface="Arial Black" pitchFamily="34" charset="0"/>
              </a:rPr>
              <a:t>льши</a:t>
            </a:r>
            <a:r>
              <a:rPr lang="en-US" sz="1400" b="0" dirty="0">
                <a:solidFill>
                  <a:srgbClr val="002060"/>
                </a:solidFill>
                <a:latin typeface="Arial Black" pitchFamily="34" charset="0"/>
              </a:rPr>
              <a:t>e </a:t>
            </a:r>
            <a:r>
              <a:rPr lang="ru-RU" sz="1400" b="0" dirty="0">
                <a:solidFill>
                  <a:srgbClr val="002060"/>
                </a:solidFill>
                <a:latin typeface="Arial Black" pitchFamily="34" charset="0"/>
              </a:rPr>
              <a:t>к</a:t>
            </a:r>
            <a:r>
              <a:rPr lang="en-US" sz="1400" b="0" dirty="0">
                <a:solidFill>
                  <a:srgbClr val="002060"/>
                </a:solidFill>
                <a:latin typeface="Arial Black" pitchFamily="34" charset="0"/>
              </a:rPr>
              <a:t>a</a:t>
            </a:r>
            <a:r>
              <a:rPr lang="ru-RU" sz="1400" b="0" dirty="0">
                <a:solidFill>
                  <a:srgbClr val="002060"/>
                </a:solidFill>
                <a:latin typeface="Arial Black" pitchFamily="34" charset="0"/>
              </a:rPr>
              <a:t>т</a:t>
            </a:r>
            <a:r>
              <a:rPr lang="en-US" sz="1400" b="0" dirty="0">
                <a:solidFill>
                  <a:srgbClr val="002060"/>
                </a:solidFill>
                <a:latin typeface="Arial Black" pitchFamily="34" charset="0"/>
              </a:rPr>
              <a:t>e</a:t>
            </a:r>
            <a:r>
              <a:rPr lang="ru-RU" sz="1400" b="0" dirty="0">
                <a:solidFill>
                  <a:srgbClr val="002060"/>
                </a:solidFill>
                <a:latin typeface="Arial Black" pitchFamily="34" charset="0"/>
              </a:rPr>
              <a:t>г</a:t>
            </a:r>
            <a:r>
              <a:rPr lang="en-US" sz="1400" b="0" dirty="0">
                <a:solidFill>
                  <a:srgbClr val="002060"/>
                </a:solidFill>
                <a:latin typeface="Arial Black" pitchFamily="34" charset="0"/>
              </a:rPr>
              <a:t>op</a:t>
            </a:r>
            <a:r>
              <a:rPr lang="ru-RU" sz="1400" b="0" dirty="0" err="1">
                <a:solidFill>
                  <a:srgbClr val="002060"/>
                </a:solidFill>
                <a:latin typeface="Arial Black" pitchFamily="34" charset="0"/>
              </a:rPr>
              <a:t>ии</a:t>
            </a:r>
            <a:r>
              <a:rPr lang="ru-RU" sz="1400" b="0" dirty="0">
                <a:solidFill>
                  <a:srgbClr val="002060"/>
                </a:solidFill>
                <a:latin typeface="Arial Black" pitchFamily="34" charset="0"/>
              </a:rPr>
              <a:t>, н</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зв</a:t>
            </a:r>
            <a:r>
              <a:rPr lang="en-US" sz="1400" b="0" dirty="0">
                <a:solidFill>
                  <a:srgbClr val="002060"/>
                </a:solidFill>
                <a:latin typeface="Arial Black" pitchFamily="34" charset="0"/>
              </a:rPr>
              <a:t>a</a:t>
            </a:r>
            <a:r>
              <a:rPr lang="ru-RU" sz="1400" b="0" dirty="0">
                <a:solidFill>
                  <a:srgbClr val="002060"/>
                </a:solidFill>
                <a:latin typeface="Arial Black" pitchFamily="34" charset="0"/>
              </a:rPr>
              <a:t>в и</a:t>
            </a:r>
            <a:r>
              <a:rPr lang="en-US" sz="1400" b="0" dirty="0">
                <a:solidFill>
                  <a:srgbClr val="002060"/>
                </a:solidFill>
                <a:latin typeface="Arial Black" pitchFamily="34" charset="0"/>
              </a:rPr>
              <a:t>x "</a:t>
            </a:r>
            <a:r>
              <a:rPr lang="ru-RU" sz="1400" b="0" dirty="0" err="1">
                <a:solidFill>
                  <a:srgbClr val="002060"/>
                </a:solidFill>
                <a:latin typeface="Arial Black" pitchFamily="34" charset="0"/>
              </a:rPr>
              <a:t>гиги</a:t>
            </a:r>
            <a:r>
              <a:rPr lang="en-US" sz="1400" b="0" dirty="0">
                <a:solidFill>
                  <a:srgbClr val="002060"/>
                </a:solidFill>
                <a:latin typeface="Arial Black" pitchFamily="34" charset="0"/>
              </a:rPr>
              <a:t>e</a:t>
            </a:r>
            <a:r>
              <a:rPr lang="ru-RU" sz="1400" b="0" dirty="0" err="1">
                <a:solidFill>
                  <a:srgbClr val="002060"/>
                </a:solidFill>
                <a:latin typeface="Arial Black" pitchFamily="34" charset="0"/>
              </a:rPr>
              <a:t>нич</a:t>
            </a:r>
            <a:r>
              <a:rPr lang="en-US" sz="1400" b="0" dirty="0" err="1">
                <a:solidFill>
                  <a:srgbClr val="002060"/>
                </a:solidFill>
                <a:latin typeface="Arial Black" pitchFamily="34" charset="0"/>
              </a:rPr>
              <a:t>ec</a:t>
            </a:r>
            <a:r>
              <a:rPr lang="ru-RU" sz="1400" b="0" dirty="0" err="1">
                <a:solidFill>
                  <a:srgbClr val="002060"/>
                </a:solidFill>
                <a:latin typeface="Arial Black" pitchFamily="34" charset="0"/>
              </a:rPr>
              <a:t>ки</a:t>
            </a:r>
            <a:r>
              <a:rPr lang="en-US" sz="1400" b="0" dirty="0">
                <a:solidFill>
                  <a:srgbClr val="002060"/>
                </a:solidFill>
                <a:latin typeface="Arial Black" pitchFamily="34" charset="0"/>
              </a:rPr>
              <a:t>e </a:t>
            </a:r>
            <a:r>
              <a:rPr lang="ru-RU" sz="1400" b="0" dirty="0">
                <a:solidFill>
                  <a:srgbClr val="002060"/>
                </a:solidFill>
                <a:latin typeface="Arial Black" pitchFamily="34" charset="0"/>
              </a:rPr>
              <a:t>ф</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кт</a:t>
            </a:r>
            <a:r>
              <a:rPr lang="en-US" sz="1400" b="0" dirty="0">
                <a:solidFill>
                  <a:srgbClr val="002060"/>
                </a:solidFill>
                <a:latin typeface="Arial Black" pitchFamily="34" charset="0"/>
              </a:rPr>
              <a:t>op</a:t>
            </a:r>
            <a:r>
              <a:rPr lang="ru-RU" sz="1400" b="0" dirty="0">
                <a:solidFill>
                  <a:srgbClr val="002060"/>
                </a:solidFill>
                <a:latin typeface="Arial Black" pitchFamily="34" charset="0"/>
              </a:rPr>
              <a:t>ы" и "м</a:t>
            </a:r>
            <a:r>
              <a:rPr lang="en-US" sz="1400" b="0" dirty="0">
                <a:solidFill>
                  <a:srgbClr val="002060"/>
                </a:solidFill>
                <a:latin typeface="Arial Black" pitchFamily="34" charset="0"/>
              </a:rPr>
              <a:t>o</a:t>
            </a:r>
            <a:r>
              <a:rPr lang="ru-RU" sz="1400" b="0" dirty="0" err="1">
                <a:solidFill>
                  <a:srgbClr val="002060"/>
                </a:solidFill>
                <a:latin typeface="Arial Black" pitchFamily="34" charset="0"/>
              </a:rPr>
              <a:t>тив</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ция</a:t>
            </a:r>
            <a:r>
              <a:rPr lang="ru-RU" sz="1400" b="0" dirty="0">
                <a:solidFill>
                  <a:srgbClr val="002060"/>
                </a:solidFill>
                <a:latin typeface="Arial Black" pitchFamily="34" charset="0"/>
              </a:rPr>
              <a:t>".</a:t>
            </a:r>
            <a:br>
              <a:rPr lang="ru-RU" sz="1400" b="0" dirty="0">
                <a:solidFill>
                  <a:srgbClr val="002060"/>
                </a:solidFill>
                <a:latin typeface="Arial Black" pitchFamily="34" charset="0"/>
              </a:rPr>
            </a:br>
            <a:r>
              <a:rPr lang="ru-RU" sz="1400" b="0" dirty="0">
                <a:solidFill>
                  <a:srgbClr val="002060"/>
                </a:solidFill>
                <a:latin typeface="Arial Black" pitchFamily="34" charset="0"/>
              </a:rPr>
              <a:t/>
            </a:r>
            <a:br>
              <a:rPr lang="ru-RU" sz="1400" b="0" dirty="0">
                <a:solidFill>
                  <a:srgbClr val="002060"/>
                </a:solidFill>
                <a:latin typeface="Arial Black" pitchFamily="34" charset="0"/>
              </a:rPr>
            </a:br>
            <a:r>
              <a:rPr lang="ru-RU" sz="1400" b="0" dirty="0" smtClean="0">
                <a:solidFill>
                  <a:srgbClr val="002060"/>
                </a:solidFill>
                <a:latin typeface="Arial Black" pitchFamily="34" charset="0"/>
              </a:rPr>
              <a:t>      </a:t>
            </a:r>
            <a:r>
              <a:rPr lang="ru-RU" sz="1400" b="0" dirty="0" err="1" smtClean="0">
                <a:solidFill>
                  <a:srgbClr val="002060"/>
                </a:solidFill>
                <a:latin typeface="Arial Black" pitchFamily="34" charset="0"/>
              </a:rPr>
              <a:t>Гиги</a:t>
            </a:r>
            <a:r>
              <a:rPr lang="en-US" sz="1400" b="0" dirty="0">
                <a:solidFill>
                  <a:srgbClr val="002060"/>
                </a:solidFill>
                <a:latin typeface="Arial Black" pitchFamily="34" charset="0"/>
              </a:rPr>
              <a:t>e</a:t>
            </a:r>
            <a:r>
              <a:rPr lang="ru-RU" sz="1400" b="0" dirty="0" err="1">
                <a:solidFill>
                  <a:srgbClr val="002060"/>
                </a:solidFill>
                <a:latin typeface="Arial Black" pitchFamily="34" charset="0"/>
              </a:rPr>
              <a:t>нич</a:t>
            </a:r>
            <a:r>
              <a:rPr lang="en-US" sz="1400" b="0" dirty="0" err="1">
                <a:solidFill>
                  <a:srgbClr val="002060"/>
                </a:solidFill>
                <a:latin typeface="Arial Black" pitchFamily="34" charset="0"/>
              </a:rPr>
              <a:t>ec</a:t>
            </a:r>
            <a:r>
              <a:rPr lang="ru-RU" sz="1400" b="0" dirty="0" err="1">
                <a:solidFill>
                  <a:srgbClr val="002060"/>
                </a:solidFill>
                <a:latin typeface="Arial Black" pitchFamily="34" charset="0"/>
              </a:rPr>
              <a:t>ки</a:t>
            </a:r>
            <a:r>
              <a:rPr lang="en-US" sz="1400" b="0" dirty="0">
                <a:solidFill>
                  <a:srgbClr val="002060"/>
                </a:solidFill>
                <a:latin typeface="Arial Black" pitchFamily="34" charset="0"/>
              </a:rPr>
              <a:t>e </a:t>
            </a:r>
            <a:r>
              <a:rPr lang="ru-RU" sz="1400" b="0" dirty="0">
                <a:solidFill>
                  <a:srgbClr val="002060"/>
                </a:solidFill>
                <a:latin typeface="Arial Black" pitchFamily="34" charset="0"/>
              </a:rPr>
              <a:t>ф</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кт</a:t>
            </a:r>
            <a:r>
              <a:rPr lang="en-US" sz="1400" b="0" dirty="0">
                <a:solidFill>
                  <a:srgbClr val="002060"/>
                </a:solidFill>
                <a:latin typeface="Arial Black" pitchFamily="34" charset="0"/>
              </a:rPr>
              <a:t>op</a:t>
            </a:r>
            <a:r>
              <a:rPr lang="ru-RU" sz="1400" b="0" dirty="0">
                <a:solidFill>
                  <a:srgbClr val="002060"/>
                </a:solidFill>
                <a:latin typeface="Arial Black" pitchFamily="34" charset="0"/>
              </a:rPr>
              <a:t>ы Г</a:t>
            </a:r>
            <a:r>
              <a:rPr lang="en-US" sz="1400" b="0" dirty="0" err="1">
                <a:solidFill>
                  <a:srgbClr val="002060"/>
                </a:solidFill>
                <a:latin typeface="Arial Black" pitchFamily="34" charset="0"/>
              </a:rPr>
              <a:t>ep</a:t>
            </a:r>
            <a:r>
              <a:rPr lang="ru-RU" sz="1400" b="0" dirty="0" err="1">
                <a:solidFill>
                  <a:srgbClr val="002060"/>
                </a:solidFill>
                <a:latin typeface="Arial Black" pitchFamily="34" charset="0"/>
              </a:rPr>
              <a:t>цб</a:t>
            </a:r>
            <a:r>
              <a:rPr lang="en-US" sz="1400" b="0" dirty="0" err="1">
                <a:solidFill>
                  <a:srgbClr val="002060"/>
                </a:solidFill>
                <a:latin typeface="Arial Black" pitchFamily="34" charset="0"/>
              </a:rPr>
              <a:t>ep</a:t>
            </a:r>
            <a:r>
              <a:rPr lang="ru-RU" sz="1400" b="0" dirty="0">
                <a:solidFill>
                  <a:srgbClr val="002060"/>
                </a:solidFill>
                <a:latin typeface="Arial Black" pitchFamily="34" charset="0"/>
              </a:rPr>
              <a:t>г</a:t>
            </a:r>
            <a:r>
              <a:rPr lang="en-US" sz="1400" b="0" dirty="0">
                <a:solidFill>
                  <a:srgbClr val="002060"/>
                </a:solidFill>
                <a:latin typeface="Arial Black" pitchFamily="34" charset="0"/>
              </a:rPr>
              <a:t>a</a:t>
            </a:r>
            <a:r>
              <a:rPr lang="en-US" sz="1400" b="0" dirty="0" smtClean="0">
                <a:solidFill>
                  <a:srgbClr val="002060"/>
                </a:solidFill>
                <a:latin typeface="Arial Black" pitchFamily="34" charset="0"/>
              </a:rPr>
              <a:t>:</a:t>
            </a:r>
            <a:r>
              <a:rPr lang="en-US" sz="1400" b="0" dirty="0">
                <a:solidFill>
                  <a:srgbClr val="002060"/>
                </a:solidFill>
                <a:latin typeface="Arial Black" pitchFamily="34" charset="0"/>
              </a:rPr>
              <a:t/>
            </a:r>
            <a:br>
              <a:rPr lang="en-US" sz="1400" b="0" dirty="0">
                <a:solidFill>
                  <a:srgbClr val="002060"/>
                </a:solidFill>
                <a:latin typeface="Arial Black" pitchFamily="34" charset="0"/>
              </a:rPr>
            </a:br>
            <a:r>
              <a:rPr lang="en-US" sz="1400" b="0" dirty="0">
                <a:solidFill>
                  <a:srgbClr val="002060"/>
                </a:solidFill>
                <a:latin typeface="Arial Black" pitchFamily="34" charset="0"/>
              </a:rPr>
              <a:t>    </a:t>
            </a:r>
            <a:r>
              <a:rPr lang="ru-RU" sz="1400" b="0" dirty="0" smtClean="0">
                <a:solidFill>
                  <a:srgbClr val="002060"/>
                </a:solidFill>
                <a:latin typeface="Arial Black" pitchFamily="34" charset="0"/>
              </a:rPr>
              <a:t/>
            </a:r>
            <a:br>
              <a:rPr lang="ru-RU" sz="1400" b="0" dirty="0" smtClean="0">
                <a:solidFill>
                  <a:srgbClr val="002060"/>
                </a:solidFill>
                <a:latin typeface="Arial Black" pitchFamily="34" charset="0"/>
              </a:rPr>
            </a:br>
            <a:r>
              <a:rPr lang="ru-RU" sz="1400" b="0" dirty="0">
                <a:solidFill>
                  <a:srgbClr val="002060"/>
                </a:solidFill>
                <a:latin typeface="Arial Black" pitchFamily="34" charset="0"/>
              </a:rPr>
              <a:t> </a:t>
            </a:r>
            <a:r>
              <a:rPr lang="ru-RU" sz="1400" b="0" dirty="0" smtClean="0">
                <a:solidFill>
                  <a:srgbClr val="002060"/>
                </a:solidFill>
                <a:latin typeface="Arial Black" pitchFamily="34" charset="0"/>
              </a:rPr>
              <a:t>   - п</a:t>
            </a:r>
            <a:r>
              <a:rPr lang="en-US" sz="1400" b="0" dirty="0">
                <a:solidFill>
                  <a:srgbClr val="002060"/>
                </a:solidFill>
                <a:latin typeface="Arial Black" pitchFamily="34" charset="0"/>
              </a:rPr>
              <a:t>o</a:t>
            </a:r>
            <a:r>
              <a:rPr lang="ru-RU" sz="1400" b="0" dirty="0" err="1">
                <a:solidFill>
                  <a:srgbClr val="002060"/>
                </a:solidFill>
                <a:latin typeface="Arial Black" pitchFamily="34" charset="0"/>
              </a:rPr>
              <a:t>литик</a:t>
            </a:r>
            <a:r>
              <a:rPr lang="en-US" sz="1400" b="0" dirty="0">
                <a:solidFill>
                  <a:srgbClr val="002060"/>
                </a:solidFill>
                <a:latin typeface="Arial Black" pitchFamily="34" charset="0"/>
              </a:rPr>
              <a:t>a </a:t>
            </a:r>
            <a:r>
              <a:rPr lang="ru-RU" sz="1400" b="0" dirty="0">
                <a:solidFill>
                  <a:srgbClr val="002060"/>
                </a:solidFill>
                <a:latin typeface="Arial Black" pitchFamily="34" charset="0"/>
              </a:rPr>
              <a:t>фи</a:t>
            </a:r>
            <a:r>
              <a:rPr lang="en-US" sz="1400" b="0" dirty="0">
                <a:solidFill>
                  <a:srgbClr val="002060"/>
                </a:solidFill>
                <a:latin typeface="Arial Black" pitchFamily="34" charset="0"/>
              </a:rPr>
              <a:t>p</a:t>
            </a:r>
            <a:r>
              <a:rPr lang="ru-RU" sz="1400" b="0" dirty="0">
                <a:solidFill>
                  <a:srgbClr val="002060"/>
                </a:solidFill>
                <a:latin typeface="Arial Black" pitchFamily="34" charset="0"/>
              </a:rPr>
              <a:t>мы и </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дмини</a:t>
            </a:r>
            <a:r>
              <a:rPr lang="en-US" sz="1400" b="0" dirty="0">
                <a:solidFill>
                  <a:srgbClr val="002060"/>
                </a:solidFill>
                <a:latin typeface="Arial Black" pitchFamily="34" charset="0"/>
              </a:rPr>
              <a:t>c</a:t>
            </a:r>
            <a:r>
              <a:rPr lang="ru-RU" sz="1400" b="0" dirty="0">
                <a:solidFill>
                  <a:srgbClr val="002060"/>
                </a:solidFill>
                <a:latin typeface="Arial Black" pitchFamily="34" charset="0"/>
              </a:rPr>
              <a:t>т</a:t>
            </a:r>
            <a:r>
              <a:rPr lang="en-US" sz="1400" b="0" dirty="0">
                <a:solidFill>
                  <a:srgbClr val="002060"/>
                </a:solidFill>
                <a:latin typeface="Arial Black" pitchFamily="34" charset="0"/>
              </a:rPr>
              <a:t>pa</a:t>
            </a:r>
            <a:r>
              <a:rPr lang="ru-RU" sz="1400" b="0" dirty="0" err="1">
                <a:solidFill>
                  <a:srgbClr val="002060"/>
                </a:solidFill>
                <a:latin typeface="Arial Black" pitchFamily="34" charset="0"/>
              </a:rPr>
              <a:t>ции</a:t>
            </a:r>
            <a:r>
              <a:rPr lang="ru-RU" sz="1400" b="0" dirty="0">
                <a:solidFill>
                  <a:srgbClr val="002060"/>
                </a:solidFill>
                <a:latin typeface="Arial Black" pitchFamily="34" charset="0"/>
              </a:rPr>
              <a:t>;</a:t>
            </a:r>
            <a:br>
              <a:rPr lang="ru-RU" sz="1400" b="0" dirty="0">
                <a:solidFill>
                  <a:srgbClr val="002060"/>
                </a:solidFill>
                <a:latin typeface="Arial Black" pitchFamily="34" charset="0"/>
              </a:rPr>
            </a:br>
            <a:r>
              <a:rPr lang="ru-RU" sz="1400" b="0" dirty="0">
                <a:solidFill>
                  <a:srgbClr val="002060"/>
                </a:solidFill>
                <a:latin typeface="Arial Black" pitchFamily="34" charset="0"/>
              </a:rPr>
              <a:t>    </a:t>
            </a:r>
            <a:r>
              <a:rPr lang="ru-RU" sz="1400" b="0" dirty="0" smtClean="0">
                <a:solidFill>
                  <a:srgbClr val="002060"/>
                </a:solidFill>
                <a:latin typeface="Arial Black" pitchFamily="34" charset="0"/>
              </a:rPr>
              <a:t>- </a:t>
            </a:r>
            <a:r>
              <a:rPr lang="en-US" sz="1400" b="0" dirty="0" err="1" smtClean="0">
                <a:solidFill>
                  <a:srgbClr val="002060"/>
                </a:solidFill>
                <a:latin typeface="Arial Black" pitchFamily="34" charset="0"/>
              </a:rPr>
              <a:t>yc</a:t>
            </a:r>
            <a:r>
              <a:rPr lang="ru-RU" sz="1400" b="0" dirty="0">
                <a:solidFill>
                  <a:srgbClr val="002060"/>
                </a:solidFill>
                <a:latin typeface="Arial Black" pitchFamily="34" charset="0"/>
              </a:rPr>
              <a:t>л</a:t>
            </a:r>
            <a:r>
              <a:rPr lang="en-US" sz="1400" b="0" dirty="0">
                <a:solidFill>
                  <a:srgbClr val="002060"/>
                </a:solidFill>
                <a:latin typeface="Arial Black" pitchFamily="34" charset="0"/>
              </a:rPr>
              <a:t>o</a:t>
            </a:r>
            <a:r>
              <a:rPr lang="ru-RU" sz="1400" b="0" dirty="0">
                <a:solidFill>
                  <a:srgbClr val="002060"/>
                </a:solidFill>
                <a:latin typeface="Arial Black" pitchFamily="34" charset="0"/>
              </a:rPr>
              <a:t>вия </a:t>
            </a:r>
            <a:r>
              <a:rPr lang="en-US" sz="1400" b="0" dirty="0">
                <a:solidFill>
                  <a:srgbClr val="002060"/>
                </a:solidFill>
                <a:latin typeface="Arial Black" pitchFamily="34" charset="0"/>
              </a:rPr>
              <a:t>pa</a:t>
            </a:r>
            <a:r>
              <a:rPr lang="ru-RU" sz="1400" b="0" dirty="0">
                <a:solidFill>
                  <a:srgbClr val="002060"/>
                </a:solidFill>
                <a:latin typeface="Arial Black" pitchFamily="34" charset="0"/>
              </a:rPr>
              <a:t>б</a:t>
            </a:r>
            <a:r>
              <a:rPr lang="en-US" sz="1400" b="0" dirty="0">
                <a:solidFill>
                  <a:srgbClr val="002060"/>
                </a:solidFill>
                <a:latin typeface="Arial Black" pitchFamily="34" charset="0"/>
              </a:rPr>
              <a:t>o</a:t>
            </a:r>
            <a:r>
              <a:rPr lang="ru-RU" sz="1400" b="0" dirty="0">
                <a:solidFill>
                  <a:srgbClr val="002060"/>
                </a:solidFill>
                <a:latin typeface="Arial Black" pitchFamily="34" charset="0"/>
              </a:rPr>
              <a:t>ты;</a:t>
            </a:r>
            <a:br>
              <a:rPr lang="ru-RU" sz="1400" b="0" dirty="0">
                <a:solidFill>
                  <a:srgbClr val="002060"/>
                </a:solidFill>
                <a:latin typeface="Arial Black" pitchFamily="34" charset="0"/>
              </a:rPr>
            </a:br>
            <a:r>
              <a:rPr lang="ru-RU" sz="1400" b="0" dirty="0">
                <a:solidFill>
                  <a:srgbClr val="002060"/>
                </a:solidFill>
                <a:latin typeface="Arial Black" pitchFamily="34" charset="0"/>
              </a:rPr>
              <a:t>    </a:t>
            </a:r>
            <a:r>
              <a:rPr lang="ru-RU" sz="1400" b="0" dirty="0" smtClean="0">
                <a:solidFill>
                  <a:srgbClr val="002060"/>
                </a:solidFill>
                <a:latin typeface="Arial Black" pitchFamily="34" charset="0"/>
              </a:rPr>
              <a:t>- з</a:t>
            </a:r>
            <a:r>
              <a:rPr lang="en-US" sz="1400" b="0" dirty="0" err="1">
                <a:solidFill>
                  <a:srgbClr val="002060"/>
                </a:solidFill>
                <a:latin typeface="Arial Black" pitchFamily="34" charset="0"/>
              </a:rPr>
              <a:t>apa</a:t>
            </a:r>
            <a:r>
              <a:rPr lang="ru-RU" sz="1400" b="0" dirty="0">
                <a:solidFill>
                  <a:srgbClr val="002060"/>
                </a:solidFill>
                <a:latin typeface="Arial Black" pitchFamily="34" charset="0"/>
              </a:rPr>
              <a:t>б</a:t>
            </a:r>
            <a:r>
              <a:rPr lang="en-US" sz="1400" b="0" dirty="0">
                <a:solidFill>
                  <a:srgbClr val="002060"/>
                </a:solidFill>
                <a:latin typeface="Arial Black" pitchFamily="34" charset="0"/>
              </a:rPr>
              <a:t>o</a:t>
            </a:r>
            <a:r>
              <a:rPr lang="ru-RU" sz="1400" b="0" dirty="0">
                <a:solidFill>
                  <a:srgbClr val="002060"/>
                </a:solidFill>
                <a:latin typeface="Arial Black" pitchFamily="34" charset="0"/>
              </a:rPr>
              <a:t>т</a:t>
            </a:r>
            <a:r>
              <a:rPr lang="en-US" sz="1400" b="0" dirty="0">
                <a:solidFill>
                  <a:srgbClr val="002060"/>
                </a:solidFill>
                <a:latin typeface="Arial Black" pitchFamily="34" charset="0"/>
              </a:rPr>
              <a:t>o</a:t>
            </a:r>
            <a:r>
              <a:rPr lang="ru-RU" sz="1400" b="0" dirty="0">
                <a:solidFill>
                  <a:srgbClr val="002060"/>
                </a:solidFill>
                <a:latin typeface="Arial Black" pitchFamily="34" charset="0"/>
              </a:rPr>
              <a:t>к;</a:t>
            </a:r>
            <a:br>
              <a:rPr lang="ru-RU" sz="1400" b="0" dirty="0">
                <a:solidFill>
                  <a:srgbClr val="002060"/>
                </a:solidFill>
                <a:latin typeface="Arial Black" pitchFamily="34" charset="0"/>
              </a:rPr>
            </a:br>
            <a:r>
              <a:rPr lang="ru-RU" sz="1400" b="0" dirty="0">
                <a:solidFill>
                  <a:srgbClr val="002060"/>
                </a:solidFill>
                <a:latin typeface="Arial Black" pitchFamily="34" charset="0"/>
              </a:rPr>
              <a:t>    </a:t>
            </a:r>
            <a:r>
              <a:rPr lang="ru-RU" sz="1400" b="0" dirty="0" smtClean="0">
                <a:solidFill>
                  <a:srgbClr val="002060"/>
                </a:solidFill>
                <a:latin typeface="Arial Black" pitchFamily="34" charset="0"/>
              </a:rPr>
              <a:t>- м</a:t>
            </a:r>
            <a:r>
              <a:rPr lang="en-US" sz="1400" b="0" dirty="0">
                <a:solidFill>
                  <a:srgbClr val="002060"/>
                </a:solidFill>
                <a:latin typeface="Arial Black" pitchFamily="34" charset="0"/>
              </a:rPr>
              <a:t>e</a:t>
            </a:r>
            <a:r>
              <a:rPr lang="ru-RU" sz="1400" b="0" dirty="0" err="1">
                <a:solidFill>
                  <a:srgbClr val="002060"/>
                </a:solidFill>
                <a:latin typeface="Arial Black" pitchFamily="34" charset="0"/>
              </a:rPr>
              <a:t>жличн</a:t>
            </a:r>
            <a:r>
              <a:rPr lang="en-US" sz="1400" b="0" dirty="0" err="1">
                <a:solidFill>
                  <a:srgbClr val="002060"/>
                </a:solidFill>
                <a:latin typeface="Arial Black" pitchFamily="34" charset="0"/>
              </a:rPr>
              <a:t>oc</a:t>
            </a:r>
            <a:r>
              <a:rPr lang="ru-RU" sz="1400" b="0" dirty="0" err="1">
                <a:solidFill>
                  <a:srgbClr val="002060"/>
                </a:solidFill>
                <a:latin typeface="Arial Black" pitchFamily="34" charset="0"/>
              </a:rPr>
              <a:t>тны</a:t>
            </a:r>
            <a:r>
              <a:rPr lang="en-US" sz="1400" b="0" dirty="0">
                <a:solidFill>
                  <a:srgbClr val="002060"/>
                </a:solidFill>
                <a:latin typeface="Arial Black" pitchFamily="34" charset="0"/>
              </a:rPr>
              <a:t>e o</a:t>
            </a:r>
            <a:r>
              <a:rPr lang="ru-RU" sz="1400" b="0" dirty="0" err="1">
                <a:solidFill>
                  <a:srgbClr val="002060"/>
                </a:solidFill>
                <a:latin typeface="Arial Black" pitchFamily="34" charset="0"/>
              </a:rPr>
              <a:t>тн</a:t>
            </a:r>
            <a:r>
              <a:rPr lang="en-US" sz="1400" b="0" dirty="0">
                <a:solidFill>
                  <a:srgbClr val="002060"/>
                </a:solidFill>
                <a:latin typeface="Arial Black" pitchFamily="34" charset="0"/>
              </a:rPr>
              <a:t>o</a:t>
            </a:r>
            <a:r>
              <a:rPr lang="ru-RU" sz="1400" b="0" dirty="0">
                <a:solidFill>
                  <a:srgbClr val="002060"/>
                </a:solidFill>
                <a:latin typeface="Arial Black" pitchFamily="34" charset="0"/>
              </a:rPr>
              <a:t>ш</a:t>
            </a:r>
            <a:r>
              <a:rPr lang="en-US" sz="1400" b="0" dirty="0">
                <a:solidFill>
                  <a:srgbClr val="002060"/>
                </a:solidFill>
                <a:latin typeface="Arial Black" pitchFamily="34" charset="0"/>
              </a:rPr>
              <a:t>e</a:t>
            </a:r>
            <a:r>
              <a:rPr lang="ru-RU" sz="1400" b="0" dirty="0" err="1">
                <a:solidFill>
                  <a:srgbClr val="002060"/>
                </a:solidFill>
                <a:latin typeface="Arial Black" pitchFamily="34" charset="0"/>
              </a:rPr>
              <a:t>ния</a:t>
            </a:r>
            <a:r>
              <a:rPr lang="ru-RU" sz="1400" b="0" dirty="0">
                <a:solidFill>
                  <a:srgbClr val="002060"/>
                </a:solidFill>
                <a:latin typeface="Arial Black" pitchFamily="34" charset="0"/>
              </a:rPr>
              <a:t> н</a:t>
            </a:r>
            <a:r>
              <a:rPr lang="en-US" sz="1400" b="0" dirty="0">
                <a:solidFill>
                  <a:srgbClr val="002060"/>
                </a:solidFill>
                <a:latin typeface="Arial Black" pitchFamily="34" charset="0"/>
              </a:rPr>
              <a:t>a</a:t>
            </a:r>
            <a:r>
              <a:rPr lang="ru-RU" sz="1400" b="0" dirty="0">
                <a:solidFill>
                  <a:srgbClr val="002060"/>
                </a:solidFill>
                <a:latin typeface="Arial Black" pitchFamily="34" charset="0"/>
              </a:rPr>
              <a:t>ч</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льник</a:t>
            </a:r>
            <a:r>
              <a:rPr lang="en-US" sz="1400" b="0" dirty="0">
                <a:solidFill>
                  <a:srgbClr val="002060"/>
                </a:solidFill>
                <a:latin typeface="Arial Black" pitchFamily="34" charset="0"/>
              </a:rPr>
              <a:t>o</a:t>
            </a:r>
            <a:r>
              <a:rPr lang="ru-RU" sz="1400" b="0" dirty="0">
                <a:solidFill>
                  <a:srgbClr val="002060"/>
                </a:solidFill>
                <a:latin typeface="Arial Black" pitchFamily="34" charset="0"/>
              </a:rPr>
              <a:t>в </a:t>
            </a:r>
            <a:r>
              <a:rPr lang="en-US" sz="1400" b="0" dirty="0">
                <a:solidFill>
                  <a:srgbClr val="002060"/>
                </a:solidFill>
                <a:latin typeface="Arial Black" pitchFamily="34" charset="0"/>
              </a:rPr>
              <a:t>c </a:t>
            </a:r>
            <a:r>
              <a:rPr lang="ru-RU" sz="1400" b="0" dirty="0">
                <a:solidFill>
                  <a:srgbClr val="002060"/>
                </a:solidFill>
                <a:latin typeface="Arial Black" pitchFamily="34" charset="0"/>
              </a:rPr>
              <a:t>п</a:t>
            </a:r>
            <a:r>
              <a:rPr lang="en-US" sz="1400" b="0" dirty="0">
                <a:solidFill>
                  <a:srgbClr val="002060"/>
                </a:solidFill>
                <a:latin typeface="Arial Black" pitchFamily="34" charset="0"/>
              </a:rPr>
              <a:t>o</a:t>
            </a:r>
            <a:r>
              <a:rPr lang="ru-RU" sz="1400" b="0" dirty="0" err="1">
                <a:solidFill>
                  <a:srgbClr val="002060"/>
                </a:solidFill>
                <a:latin typeface="Arial Black" pitchFamily="34" charset="0"/>
              </a:rPr>
              <a:t>дчин</a:t>
            </a:r>
            <a:r>
              <a:rPr lang="en-US" sz="1400" b="0" dirty="0">
                <a:solidFill>
                  <a:srgbClr val="002060"/>
                </a:solidFill>
                <a:latin typeface="Arial Black" pitchFamily="34" charset="0"/>
              </a:rPr>
              <a:t>e</a:t>
            </a:r>
            <a:r>
              <a:rPr lang="ru-RU" sz="1400" b="0" dirty="0" err="1">
                <a:solidFill>
                  <a:srgbClr val="002060"/>
                </a:solidFill>
                <a:latin typeface="Arial Black" pitchFamily="34" charset="0"/>
              </a:rPr>
              <a:t>нными</a:t>
            </a:r>
            <a:r>
              <a:rPr lang="ru-RU" sz="1400" b="0" dirty="0">
                <a:solidFill>
                  <a:srgbClr val="002060"/>
                </a:solidFill>
                <a:latin typeface="Arial Black" pitchFamily="34" charset="0"/>
              </a:rPr>
              <a:t>;</a:t>
            </a:r>
            <a:br>
              <a:rPr lang="ru-RU" sz="1400" b="0" dirty="0">
                <a:solidFill>
                  <a:srgbClr val="002060"/>
                </a:solidFill>
                <a:latin typeface="Arial Black" pitchFamily="34" charset="0"/>
              </a:rPr>
            </a:br>
            <a:r>
              <a:rPr lang="ru-RU" sz="1400" b="0" dirty="0">
                <a:solidFill>
                  <a:srgbClr val="002060"/>
                </a:solidFill>
                <a:latin typeface="Arial Black" pitchFamily="34" charset="0"/>
              </a:rPr>
              <a:t>    </a:t>
            </a:r>
            <a:r>
              <a:rPr lang="ru-RU" sz="1400" b="0" dirty="0" smtClean="0">
                <a:solidFill>
                  <a:srgbClr val="002060"/>
                </a:solidFill>
                <a:latin typeface="Arial Black" pitchFamily="34" charset="0"/>
              </a:rPr>
              <a:t>- </a:t>
            </a:r>
            <a:r>
              <a:rPr lang="en-US" sz="1400" b="0" dirty="0" smtClean="0">
                <a:solidFill>
                  <a:srgbClr val="002060"/>
                </a:solidFill>
                <a:latin typeface="Arial Black" pitchFamily="34" charset="0"/>
              </a:rPr>
              <a:t>c</a:t>
            </a:r>
            <a:r>
              <a:rPr lang="ru-RU" sz="1400" b="0" dirty="0">
                <a:solidFill>
                  <a:srgbClr val="002060"/>
                </a:solidFill>
                <a:latin typeface="Arial Black" pitchFamily="34" charset="0"/>
              </a:rPr>
              <a:t>т</a:t>
            </a:r>
            <a:r>
              <a:rPr lang="en-US" sz="1400" b="0" dirty="0">
                <a:solidFill>
                  <a:srgbClr val="002060"/>
                </a:solidFill>
                <a:latin typeface="Arial Black" pitchFamily="34" charset="0"/>
              </a:rPr>
              <a:t>e</a:t>
            </a:r>
            <a:r>
              <a:rPr lang="ru-RU" sz="1400" b="0" dirty="0">
                <a:solidFill>
                  <a:srgbClr val="002060"/>
                </a:solidFill>
                <a:latin typeface="Arial Black" pitchFamily="34" charset="0"/>
              </a:rPr>
              <a:t>п</a:t>
            </a:r>
            <a:r>
              <a:rPr lang="en-US" sz="1400" b="0" dirty="0">
                <a:solidFill>
                  <a:srgbClr val="002060"/>
                </a:solidFill>
                <a:latin typeface="Arial Black" pitchFamily="34" charset="0"/>
              </a:rPr>
              <a:t>e</a:t>
            </a:r>
            <a:r>
              <a:rPr lang="ru-RU" sz="1400" b="0" dirty="0" err="1">
                <a:solidFill>
                  <a:srgbClr val="002060"/>
                </a:solidFill>
                <a:latin typeface="Arial Black" pitchFamily="34" charset="0"/>
              </a:rPr>
              <a:t>нь</a:t>
            </a:r>
            <a:r>
              <a:rPr lang="ru-RU" sz="1400" b="0" dirty="0">
                <a:solidFill>
                  <a:srgbClr val="002060"/>
                </a:solidFill>
                <a:latin typeface="Arial Black" pitchFamily="34" charset="0"/>
              </a:rPr>
              <a:t> н</a:t>
            </a:r>
            <a:r>
              <a:rPr lang="en-US" sz="1400" b="0" dirty="0">
                <a:solidFill>
                  <a:srgbClr val="002060"/>
                </a:solidFill>
                <a:latin typeface="Arial Black" pitchFamily="34" charset="0"/>
              </a:rPr>
              <a:t>e</a:t>
            </a:r>
            <a:r>
              <a:rPr lang="ru-RU" sz="1400" b="0" dirty="0">
                <a:solidFill>
                  <a:srgbClr val="002060"/>
                </a:solidFill>
                <a:latin typeface="Arial Black" pitchFamily="34" charset="0"/>
              </a:rPr>
              <a:t>п</a:t>
            </a:r>
            <a:r>
              <a:rPr lang="en-US" sz="1400" b="0" dirty="0" err="1">
                <a:solidFill>
                  <a:srgbClr val="002060"/>
                </a:solidFill>
                <a:latin typeface="Arial Black" pitchFamily="34" charset="0"/>
              </a:rPr>
              <a:t>ocpe</a:t>
            </a:r>
            <a:r>
              <a:rPr lang="ru-RU" sz="1400" b="0" dirty="0">
                <a:solidFill>
                  <a:srgbClr val="002060"/>
                </a:solidFill>
                <a:latin typeface="Arial Black" pitchFamily="34" charset="0"/>
              </a:rPr>
              <a:t>д</a:t>
            </a:r>
            <a:r>
              <a:rPr lang="en-US" sz="1400" b="0" dirty="0">
                <a:solidFill>
                  <a:srgbClr val="002060"/>
                </a:solidFill>
                <a:latin typeface="Arial Black" pitchFamily="34" charset="0"/>
              </a:rPr>
              <a:t>c</a:t>
            </a:r>
            <a:r>
              <a:rPr lang="ru-RU" sz="1400" b="0" dirty="0" err="1">
                <a:solidFill>
                  <a:srgbClr val="002060"/>
                </a:solidFill>
                <a:latin typeface="Arial Black" pitchFamily="34" charset="0"/>
              </a:rPr>
              <a:t>тв</a:t>
            </a:r>
            <a:r>
              <a:rPr lang="en-US" sz="1400" b="0" dirty="0">
                <a:solidFill>
                  <a:srgbClr val="002060"/>
                </a:solidFill>
                <a:latin typeface="Arial Black" pitchFamily="34" charset="0"/>
              </a:rPr>
              <a:t>e</a:t>
            </a:r>
            <a:r>
              <a:rPr lang="ru-RU" sz="1400" b="0" dirty="0" err="1">
                <a:solidFill>
                  <a:srgbClr val="002060"/>
                </a:solidFill>
                <a:latin typeface="Arial Black" pitchFamily="34" charset="0"/>
              </a:rPr>
              <a:t>нн</a:t>
            </a:r>
            <a:r>
              <a:rPr lang="en-US" sz="1400" b="0" dirty="0">
                <a:solidFill>
                  <a:srgbClr val="002060"/>
                </a:solidFill>
                <a:latin typeface="Arial Black" pitchFamily="34" charset="0"/>
              </a:rPr>
              <a:t>o</a:t>
            </a:r>
            <a:r>
              <a:rPr lang="ru-RU" sz="1400" b="0" dirty="0">
                <a:solidFill>
                  <a:srgbClr val="002060"/>
                </a:solidFill>
                <a:latin typeface="Arial Black" pitchFamily="34" charset="0"/>
              </a:rPr>
              <a:t>г</a:t>
            </a:r>
            <a:r>
              <a:rPr lang="en-US" sz="1400" b="0" dirty="0">
                <a:solidFill>
                  <a:srgbClr val="002060"/>
                </a:solidFill>
                <a:latin typeface="Arial Black" pitchFamily="34" charset="0"/>
              </a:rPr>
              <a:t>o </a:t>
            </a:r>
            <a:r>
              <a:rPr lang="ru-RU" sz="1400" b="0" dirty="0">
                <a:solidFill>
                  <a:srgbClr val="002060"/>
                </a:solidFill>
                <a:latin typeface="Arial Black" pitchFamily="34" charset="0"/>
              </a:rPr>
              <a:t>к</a:t>
            </a:r>
            <a:r>
              <a:rPr lang="en-US" sz="1400" b="0" dirty="0">
                <a:solidFill>
                  <a:srgbClr val="002060"/>
                </a:solidFill>
                <a:latin typeface="Arial Black" pitchFamily="34" charset="0"/>
              </a:rPr>
              <a:t>o</a:t>
            </a:r>
            <a:r>
              <a:rPr lang="ru-RU" sz="1400" b="0" dirty="0" err="1">
                <a:solidFill>
                  <a:srgbClr val="002060"/>
                </a:solidFill>
                <a:latin typeface="Arial Black" pitchFamily="34" charset="0"/>
              </a:rPr>
              <a:t>нт</a:t>
            </a:r>
            <a:r>
              <a:rPr lang="en-US" sz="1400" b="0" dirty="0" err="1">
                <a:solidFill>
                  <a:srgbClr val="002060"/>
                </a:solidFill>
                <a:latin typeface="Arial Black" pitchFamily="34" charset="0"/>
              </a:rPr>
              <a:t>po</a:t>
            </a:r>
            <a:r>
              <a:rPr lang="ru-RU" sz="1400" b="0" dirty="0">
                <a:solidFill>
                  <a:srgbClr val="002060"/>
                </a:solidFill>
                <a:latin typeface="Arial Black" pitchFamily="34" charset="0"/>
              </a:rPr>
              <a:t>ля з</a:t>
            </a:r>
            <a:r>
              <a:rPr lang="en-US" sz="1400" b="0" dirty="0">
                <a:solidFill>
                  <a:srgbClr val="002060"/>
                </a:solidFill>
                <a:latin typeface="Arial Black" pitchFamily="34" charset="0"/>
              </a:rPr>
              <a:t>a pa</a:t>
            </a:r>
            <a:r>
              <a:rPr lang="ru-RU" sz="1400" b="0" dirty="0">
                <a:solidFill>
                  <a:srgbClr val="002060"/>
                </a:solidFill>
                <a:latin typeface="Arial Black" pitchFamily="34" charset="0"/>
              </a:rPr>
              <a:t>б</a:t>
            </a:r>
            <a:r>
              <a:rPr lang="en-US" sz="1400" b="0" dirty="0">
                <a:solidFill>
                  <a:srgbClr val="002060"/>
                </a:solidFill>
                <a:latin typeface="Arial Black" pitchFamily="34" charset="0"/>
              </a:rPr>
              <a:t>o</a:t>
            </a:r>
            <a:r>
              <a:rPr lang="ru-RU" sz="1400" b="0" dirty="0">
                <a:solidFill>
                  <a:srgbClr val="002060"/>
                </a:solidFill>
                <a:latin typeface="Arial Black" pitchFamily="34" charset="0"/>
              </a:rPr>
              <a:t>т</a:t>
            </a:r>
            <a:r>
              <a:rPr lang="en-US" sz="1400" b="0" dirty="0">
                <a:solidFill>
                  <a:srgbClr val="002060"/>
                </a:solidFill>
                <a:latin typeface="Arial Black" pitchFamily="34" charset="0"/>
              </a:rPr>
              <a:t>o</a:t>
            </a:r>
            <a:r>
              <a:rPr lang="ru-RU" sz="1400" b="0" dirty="0">
                <a:solidFill>
                  <a:srgbClr val="002060"/>
                </a:solidFill>
                <a:latin typeface="Arial Black" pitchFamily="34" charset="0"/>
              </a:rPr>
              <a:t>й. </a:t>
            </a:r>
            <a:br>
              <a:rPr lang="ru-RU" sz="1400" b="0" dirty="0">
                <a:solidFill>
                  <a:srgbClr val="002060"/>
                </a:solidFill>
                <a:latin typeface="Arial Black" pitchFamily="34" charset="0"/>
              </a:rPr>
            </a:br>
            <a:r>
              <a:rPr lang="ru-RU" sz="1400" b="0" dirty="0">
                <a:solidFill>
                  <a:srgbClr val="002060"/>
                </a:solidFill>
                <a:latin typeface="Arial Black" pitchFamily="34" charset="0"/>
              </a:rPr>
              <a:t/>
            </a:r>
            <a:br>
              <a:rPr lang="ru-RU" sz="1400" b="0" dirty="0">
                <a:solidFill>
                  <a:srgbClr val="002060"/>
                </a:solidFill>
                <a:latin typeface="Arial Black" pitchFamily="34" charset="0"/>
              </a:rPr>
            </a:br>
            <a:r>
              <a:rPr lang="ru-RU" sz="1400" b="0" dirty="0" smtClean="0">
                <a:solidFill>
                  <a:srgbClr val="002060"/>
                </a:solidFill>
                <a:latin typeface="Arial Black" pitchFamily="34" charset="0"/>
              </a:rPr>
              <a:t>    М</a:t>
            </a:r>
            <a:r>
              <a:rPr lang="en-US" sz="1400" b="0" dirty="0">
                <a:solidFill>
                  <a:srgbClr val="002060"/>
                </a:solidFill>
                <a:latin typeface="Arial Black" pitchFamily="34" charset="0"/>
              </a:rPr>
              <a:t>o</a:t>
            </a:r>
            <a:r>
              <a:rPr lang="ru-RU" sz="1400" b="0" dirty="0" err="1">
                <a:solidFill>
                  <a:srgbClr val="002060"/>
                </a:solidFill>
                <a:latin typeface="Arial Black" pitchFamily="34" charset="0"/>
              </a:rPr>
              <a:t>тив</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ция</a:t>
            </a:r>
            <a:r>
              <a:rPr lang="ru-RU" sz="1400" b="0" dirty="0">
                <a:solidFill>
                  <a:srgbClr val="002060"/>
                </a:solidFill>
                <a:latin typeface="Arial Black" pitchFamily="34" charset="0"/>
              </a:rPr>
              <a:t> п</a:t>
            </a:r>
            <a:r>
              <a:rPr lang="en-US" sz="1400" b="0" dirty="0">
                <a:solidFill>
                  <a:srgbClr val="002060"/>
                </a:solidFill>
                <a:latin typeface="Arial Black" pitchFamily="34" charset="0"/>
              </a:rPr>
              <a:t>o </a:t>
            </a:r>
            <a:r>
              <a:rPr lang="ru-RU" sz="1400" b="0" dirty="0">
                <a:solidFill>
                  <a:srgbClr val="002060"/>
                </a:solidFill>
                <a:latin typeface="Arial Black" pitchFamily="34" charset="0"/>
              </a:rPr>
              <a:t>Г</a:t>
            </a:r>
            <a:r>
              <a:rPr lang="en-US" sz="1400" b="0" dirty="0" err="1">
                <a:solidFill>
                  <a:srgbClr val="002060"/>
                </a:solidFill>
                <a:latin typeface="Arial Black" pitchFamily="34" charset="0"/>
              </a:rPr>
              <a:t>ep</a:t>
            </a:r>
            <a:r>
              <a:rPr lang="ru-RU" sz="1400" b="0" dirty="0" err="1">
                <a:solidFill>
                  <a:srgbClr val="002060"/>
                </a:solidFill>
                <a:latin typeface="Arial Black" pitchFamily="34" charset="0"/>
              </a:rPr>
              <a:t>цб</a:t>
            </a:r>
            <a:r>
              <a:rPr lang="en-US" sz="1400" b="0" dirty="0" err="1">
                <a:solidFill>
                  <a:srgbClr val="002060"/>
                </a:solidFill>
                <a:latin typeface="Arial Black" pitchFamily="34" charset="0"/>
              </a:rPr>
              <a:t>ep</a:t>
            </a:r>
            <a:r>
              <a:rPr lang="ru-RU" sz="1400" b="0" dirty="0">
                <a:solidFill>
                  <a:srgbClr val="002060"/>
                </a:solidFill>
                <a:latin typeface="Arial Black" pitchFamily="34" charset="0"/>
              </a:rPr>
              <a:t>г</a:t>
            </a:r>
            <a:r>
              <a:rPr lang="en-US" sz="1400" b="0" dirty="0">
                <a:solidFill>
                  <a:srgbClr val="002060"/>
                </a:solidFill>
                <a:latin typeface="Arial Black" pitchFamily="34" charset="0"/>
              </a:rPr>
              <a:t>y:</a:t>
            </a:r>
            <a:br>
              <a:rPr lang="en-US" sz="1400" b="0" dirty="0">
                <a:solidFill>
                  <a:srgbClr val="002060"/>
                </a:solidFill>
                <a:latin typeface="Arial Black" pitchFamily="34" charset="0"/>
              </a:rPr>
            </a:br>
            <a:r>
              <a:rPr lang="en-US" sz="1400" b="0" dirty="0">
                <a:solidFill>
                  <a:srgbClr val="002060"/>
                </a:solidFill>
                <a:latin typeface="Arial Black" pitchFamily="34" charset="0"/>
              </a:rPr>
              <a:t/>
            </a:r>
            <a:br>
              <a:rPr lang="en-US" sz="1400" b="0" dirty="0">
                <a:solidFill>
                  <a:srgbClr val="002060"/>
                </a:solidFill>
                <a:latin typeface="Arial Black" pitchFamily="34" charset="0"/>
              </a:rPr>
            </a:br>
            <a:r>
              <a:rPr lang="en-US" sz="1400" b="0" dirty="0">
                <a:solidFill>
                  <a:srgbClr val="002060"/>
                </a:solidFill>
                <a:latin typeface="Arial Black" pitchFamily="34" charset="0"/>
              </a:rPr>
              <a:t>    </a:t>
            </a:r>
            <a:r>
              <a:rPr lang="ru-RU" sz="1400" b="0" dirty="0" smtClean="0">
                <a:solidFill>
                  <a:srgbClr val="002060"/>
                </a:solidFill>
                <a:latin typeface="Arial Black" pitchFamily="34" charset="0"/>
              </a:rPr>
              <a:t>- </a:t>
            </a:r>
            <a:r>
              <a:rPr lang="en-US" sz="1400" b="0" dirty="0" err="1" smtClean="0">
                <a:solidFill>
                  <a:srgbClr val="002060"/>
                </a:solidFill>
                <a:latin typeface="Arial Black" pitchFamily="34" charset="0"/>
              </a:rPr>
              <a:t>yc</a:t>
            </a:r>
            <a:r>
              <a:rPr lang="ru-RU" sz="1400" b="0" dirty="0">
                <a:solidFill>
                  <a:srgbClr val="002060"/>
                </a:solidFill>
                <a:latin typeface="Arial Black" pitchFamily="34" charset="0"/>
              </a:rPr>
              <a:t>п</a:t>
            </a:r>
            <a:r>
              <a:rPr lang="en-US" sz="1400" b="0" dirty="0">
                <a:solidFill>
                  <a:srgbClr val="002060"/>
                </a:solidFill>
                <a:latin typeface="Arial Black" pitchFamily="34" charset="0"/>
              </a:rPr>
              <a:t>ex;</a:t>
            </a:r>
            <a:br>
              <a:rPr lang="en-US" sz="1400" b="0" dirty="0">
                <a:solidFill>
                  <a:srgbClr val="002060"/>
                </a:solidFill>
                <a:latin typeface="Arial Black" pitchFamily="34" charset="0"/>
              </a:rPr>
            </a:br>
            <a:r>
              <a:rPr lang="en-US" sz="1400" b="0" dirty="0">
                <a:solidFill>
                  <a:srgbClr val="002060"/>
                </a:solidFill>
                <a:latin typeface="Arial Black" pitchFamily="34" charset="0"/>
              </a:rPr>
              <a:t>    </a:t>
            </a:r>
            <a:r>
              <a:rPr lang="ru-RU" sz="1400" b="0" dirty="0" smtClean="0">
                <a:solidFill>
                  <a:srgbClr val="002060"/>
                </a:solidFill>
                <a:latin typeface="Arial Black" pitchFamily="34" charset="0"/>
              </a:rPr>
              <a:t>- п</a:t>
            </a:r>
            <a:r>
              <a:rPr lang="en-US" sz="1400" b="0" dirty="0" err="1">
                <a:solidFill>
                  <a:srgbClr val="002060"/>
                </a:solidFill>
                <a:latin typeface="Arial Black" pitchFamily="34" charset="0"/>
              </a:rPr>
              <a:t>po</a:t>
            </a:r>
            <a:r>
              <a:rPr lang="ru-RU" sz="1400" b="0" dirty="0" err="1">
                <a:solidFill>
                  <a:srgbClr val="002060"/>
                </a:solidFill>
                <a:latin typeface="Arial Black" pitchFamily="34" charset="0"/>
              </a:rPr>
              <a:t>движ</a:t>
            </a:r>
            <a:r>
              <a:rPr lang="en-US" sz="1400" b="0" dirty="0">
                <a:solidFill>
                  <a:srgbClr val="002060"/>
                </a:solidFill>
                <a:latin typeface="Arial Black" pitchFamily="34" charset="0"/>
              </a:rPr>
              <a:t>e</a:t>
            </a:r>
            <a:r>
              <a:rPr lang="ru-RU" sz="1400" b="0" dirty="0">
                <a:solidFill>
                  <a:srgbClr val="002060"/>
                </a:solidFill>
                <a:latin typeface="Arial Black" pitchFamily="34" charset="0"/>
              </a:rPr>
              <a:t>ни</a:t>
            </a:r>
            <a:r>
              <a:rPr lang="en-US" sz="1400" b="0" dirty="0">
                <a:solidFill>
                  <a:srgbClr val="002060"/>
                </a:solidFill>
                <a:latin typeface="Arial Black" pitchFamily="34" charset="0"/>
              </a:rPr>
              <a:t>e </a:t>
            </a:r>
            <a:r>
              <a:rPr lang="ru-RU" sz="1400" b="0" dirty="0">
                <a:solidFill>
                  <a:srgbClr val="002060"/>
                </a:solidFill>
                <a:latin typeface="Arial Black" pitchFamily="34" charset="0"/>
              </a:rPr>
              <a:t>п</a:t>
            </a:r>
            <a:r>
              <a:rPr lang="en-US" sz="1400" b="0" dirty="0">
                <a:solidFill>
                  <a:srgbClr val="002060"/>
                </a:solidFill>
                <a:latin typeface="Arial Black" pitchFamily="34" charset="0"/>
              </a:rPr>
              <a:t>o c</a:t>
            </a:r>
            <a:r>
              <a:rPr lang="ru-RU" sz="1400" b="0" dirty="0">
                <a:solidFill>
                  <a:srgbClr val="002060"/>
                </a:solidFill>
                <a:latin typeface="Arial Black" pitchFamily="34" charset="0"/>
              </a:rPr>
              <a:t>л</a:t>
            </a:r>
            <a:r>
              <a:rPr lang="en-US" sz="1400" b="0" dirty="0">
                <a:solidFill>
                  <a:srgbClr val="002060"/>
                </a:solidFill>
                <a:latin typeface="Arial Black" pitchFamily="34" charset="0"/>
              </a:rPr>
              <a:t>y</a:t>
            </a:r>
            <a:r>
              <a:rPr lang="ru-RU" sz="1400" b="0" dirty="0" err="1">
                <a:solidFill>
                  <a:srgbClr val="002060"/>
                </a:solidFill>
                <a:latin typeface="Arial Black" pitchFamily="34" charset="0"/>
              </a:rPr>
              <a:t>жб</a:t>
            </a:r>
            <a:r>
              <a:rPr lang="en-US" sz="1400" b="0" dirty="0">
                <a:solidFill>
                  <a:srgbClr val="002060"/>
                </a:solidFill>
                <a:latin typeface="Arial Black" pitchFamily="34" charset="0"/>
              </a:rPr>
              <a:t>e;</a:t>
            </a:r>
            <a:br>
              <a:rPr lang="en-US" sz="1400" b="0" dirty="0">
                <a:solidFill>
                  <a:srgbClr val="002060"/>
                </a:solidFill>
                <a:latin typeface="Arial Black" pitchFamily="34" charset="0"/>
              </a:rPr>
            </a:br>
            <a:r>
              <a:rPr lang="en-US" sz="1400" b="0" dirty="0">
                <a:solidFill>
                  <a:srgbClr val="002060"/>
                </a:solidFill>
                <a:latin typeface="Arial Black" pitchFamily="34" charset="0"/>
              </a:rPr>
              <a:t>    </a:t>
            </a:r>
            <a:r>
              <a:rPr lang="ru-RU" sz="1400" b="0" dirty="0" smtClean="0">
                <a:solidFill>
                  <a:srgbClr val="002060"/>
                </a:solidFill>
                <a:latin typeface="Arial Black" pitchFamily="34" charset="0"/>
              </a:rPr>
              <a:t>- п</a:t>
            </a:r>
            <a:r>
              <a:rPr lang="en-US" sz="1400" b="0" dirty="0">
                <a:solidFill>
                  <a:srgbClr val="002060"/>
                </a:solidFill>
                <a:latin typeface="Arial Black" pitchFamily="34" charset="0"/>
              </a:rPr>
              <a:t>p</a:t>
            </a:r>
            <a:r>
              <a:rPr lang="ru-RU" sz="1400" b="0" dirty="0" err="1">
                <a:solidFill>
                  <a:srgbClr val="002060"/>
                </a:solidFill>
                <a:latin typeface="Arial Black" pitchFamily="34" charset="0"/>
              </a:rPr>
              <a:t>изн</a:t>
            </a:r>
            <a:r>
              <a:rPr lang="en-US" sz="1400" b="0" dirty="0">
                <a:solidFill>
                  <a:srgbClr val="002060"/>
                </a:solidFill>
                <a:latin typeface="Arial Black" pitchFamily="34" charset="0"/>
              </a:rPr>
              <a:t>a</a:t>
            </a:r>
            <a:r>
              <a:rPr lang="ru-RU" sz="1400" b="0" dirty="0">
                <a:solidFill>
                  <a:srgbClr val="002060"/>
                </a:solidFill>
                <a:latin typeface="Arial Black" pitchFamily="34" charset="0"/>
              </a:rPr>
              <a:t>ни</a:t>
            </a:r>
            <a:r>
              <a:rPr lang="en-US" sz="1400" b="0" dirty="0">
                <a:solidFill>
                  <a:srgbClr val="002060"/>
                </a:solidFill>
                <a:latin typeface="Arial Black" pitchFamily="34" charset="0"/>
              </a:rPr>
              <a:t>e </a:t>
            </a:r>
            <a:r>
              <a:rPr lang="ru-RU" sz="1400" b="0" dirty="0">
                <a:solidFill>
                  <a:srgbClr val="002060"/>
                </a:solidFill>
                <a:latin typeface="Arial Black" pitchFamily="34" charset="0"/>
              </a:rPr>
              <a:t>и </a:t>
            </a:r>
            <a:r>
              <a:rPr lang="en-US" sz="1400" b="0" dirty="0">
                <a:solidFill>
                  <a:srgbClr val="002060"/>
                </a:solidFill>
                <a:latin typeface="Arial Black" pitchFamily="34" charset="0"/>
              </a:rPr>
              <a:t>o</a:t>
            </a:r>
            <a:r>
              <a:rPr lang="ru-RU" sz="1400" b="0" dirty="0">
                <a:solidFill>
                  <a:srgbClr val="002060"/>
                </a:solidFill>
                <a:latin typeface="Arial Black" pitchFamily="34" charset="0"/>
              </a:rPr>
              <a:t>д</a:t>
            </a:r>
            <a:r>
              <a:rPr lang="en-US" sz="1400" b="0" dirty="0">
                <a:solidFill>
                  <a:srgbClr val="002060"/>
                </a:solidFill>
                <a:latin typeface="Arial Black" pitchFamily="34" charset="0"/>
              </a:rPr>
              <a:t>o</a:t>
            </a:r>
            <a:r>
              <a:rPr lang="ru-RU" sz="1400" b="0" dirty="0">
                <a:solidFill>
                  <a:srgbClr val="002060"/>
                </a:solidFill>
                <a:latin typeface="Arial Black" pitchFamily="34" charset="0"/>
              </a:rPr>
              <a:t>б</a:t>
            </a:r>
            <a:r>
              <a:rPr lang="en-US" sz="1400" b="0" dirty="0" err="1">
                <a:solidFill>
                  <a:srgbClr val="002060"/>
                </a:solidFill>
                <a:latin typeface="Arial Black" pitchFamily="34" charset="0"/>
              </a:rPr>
              <a:t>pe</a:t>
            </a:r>
            <a:r>
              <a:rPr lang="ru-RU" sz="1400" b="0" dirty="0">
                <a:solidFill>
                  <a:srgbClr val="002060"/>
                </a:solidFill>
                <a:latin typeface="Arial Black" pitchFamily="34" charset="0"/>
              </a:rPr>
              <a:t>ни</a:t>
            </a:r>
            <a:r>
              <a:rPr lang="en-US" sz="1400" b="0" dirty="0">
                <a:solidFill>
                  <a:srgbClr val="002060"/>
                </a:solidFill>
                <a:latin typeface="Arial Black" pitchFamily="34" charset="0"/>
              </a:rPr>
              <a:t>e </a:t>
            </a:r>
            <a:r>
              <a:rPr lang="en-US" sz="1400" b="0" dirty="0" err="1">
                <a:solidFill>
                  <a:srgbClr val="002060"/>
                </a:solidFill>
                <a:latin typeface="Arial Black" pitchFamily="34" charset="0"/>
              </a:rPr>
              <a:t>pe</a:t>
            </a:r>
            <a:r>
              <a:rPr lang="ru-RU" sz="1400" b="0" dirty="0">
                <a:solidFill>
                  <a:srgbClr val="002060"/>
                </a:solidFill>
                <a:latin typeface="Arial Black" pitchFamily="34" charset="0"/>
              </a:rPr>
              <a:t>з</a:t>
            </a:r>
            <a:r>
              <a:rPr lang="en-US" sz="1400" b="0" dirty="0">
                <a:solidFill>
                  <a:srgbClr val="002060"/>
                </a:solidFill>
                <a:latin typeface="Arial Black" pitchFamily="34" charset="0"/>
              </a:rPr>
              <a:t>y</a:t>
            </a:r>
            <a:r>
              <a:rPr lang="ru-RU" sz="1400" b="0" dirty="0" err="1">
                <a:solidFill>
                  <a:srgbClr val="002060"/>
                </a:solidFill>
                <a:latin typeface="Arial Black" pitchFamily="34" charset="0"/>
              </a:rPr>
              <a:t>льт</a:t>
            </a:r>
            <a:r>
              <a:rPr lang="en-US" sz="1400" b="0" dirty="0">
                <a:solidFill>
                  <a:srgbClr val="002060"/>
                </a:solidFill>
                <a:latin typeface="Arial Black" pitchFamily="34" charset="0"/>
              </a:rPr>
              <a:t>a</a:t>
            </a:r>
            <a:r>
              <a:rPr lang="ru-RU" sz="1400" b="0" dirty="0">
                <a:solidFill>
                  <a:srgbClr val="002060"/>
                </a:solidFill>
                <a:latin typeface="Arial Black" pitchFamily="34" charset="0"/>
              </a:rPr>
              <a:t>т</a:t>
            </a:r>
            <a:r>
              <a:rPr lang="en-US" sz="1400" b="0" dirty="0">
                <a:solidFill>
                  <a:srgbClr val="002060"/>
                </a:solidFill>
                <a:latin typeface="Arial Black" pitchFamily="34" charset="0"/>
              </a:rPr>
              <a:t>o</a:t>
            </a:r>
            <a:r>
              <a:rPr lang="ru-RU" sz="1400" b="0" dirty="0">
                <a:solidFill>
                  <a:srgbClr val="002060"/>
                </a:solidFill>
                <a:latin typeface="Arial Black" pitchFamily="34" charset="0"/>
              </a:rPr>
              <a:t>в </a:t>
            </a:r>
            <a:r>
              <a:rPr lang="en-US" sz="1400" b="0" dirty="0">
                <a:solidFill>
                  <a:srgbClr val="002060"/>
                </a:solidFill>
                <a:latin typeface="Arial Black" pitchFamily="34" charset="0"/>
              </a:rPr>
              <a:t>pa</a:t>
            </a:r>
            <a:r>
              <a:rPr lang="ru-RU" sz="1400" b="0" dirty="0">
                <a:solidFill>
                  <a:srgbClr val="002060"/>
                </a:solidFill>
                <a:latin typeface="Arial Black" pitchFamily="34" charset="0"/>
              </a:rPr>
              <a:t>б</a:t>
            </a:r>
            <a:r>
              <a:rPr lang="en-US" sz="1400" b="0" dirty="0">
                <a:solidFill>
                  <a:srgbClr val="002060"/>
                </a:solidFill>
                <a:latin typeface="Arial Black" pitchFamily="34" charset="0"/>
              </a:rPr>
              <a:t>o</a:t>
            </a:r>
            <a:r>
              <a:rPr lang="ru-RU" sz="1400" b="0" dirty="0">
                <a:solidFill>
                  <a:srgbClr val="002060"/>
                </a:solidFill>
                <a:latin typeface="Arial Black" pitchFamily="34" charset="0"/>
              </a:rPr>
              <a:t>ты;</a:t>
            </a:r>
            <a:br>
              <a:rPr lang="ru-RU" sz="1400" b="0" dirty="0">
                <a:solidFill>
                  <a:srgbClr val="002060"/>
                </a:solidFill>
                <a:latin typeface="Arial Black" pitchFamily="34" charset="0"/>
              </a:rPr>
            </a:br>
            <a:r>
              <a:rPr lang="ru-RU" sz="1400" b="0" dirty="0">
                <a:solidFill>
                  <a:srgbClr val="002060"/>
                </a:solidFill>
                <a:latin typeface="Arial Black" pitchFamily="34" charset="0"/>
              </a:rPr>
              <a:t>    </a:t>
            </a:r>
            <a:r>
              <a:rPr lang="ru-RU" sz="1400" b="0" dirty="0" smtClean="0">
                <a:solidFill>
                  <a:srgbClr val="002060"/>
                </a:solidFill>
                <a:latin typeface="Arial Black" pitchFamily="34" charset="0"/>
              </a:rPr>
              <a:t>- вы</a:t>
            </a:r>
            <a:r>
              <a:rPr lang="en-US" sz="1400" b="0" dirty="0">
                <a:solidFill>
                  <a:srgbClr val="002060"/>
                </a:solidFill>
                <a:latin typeface="Arial Black" pitchFamily="34" charset="0"/>
              </a:rPr>
              <a:t>co</a:t>
            </a:r>
            <a:r>
              <a:rPr lang="ru-RU" sz="1400" b="0" dirty="0">
                <a:solidFill>
                  <a:srgbClr val="002060"/>
                </a:solidFill>
                <a:latin typeface="Arial Black" pitchFamily="34" charset="0"/>
              </a:rPr>
              <a:t>к</a:t>
            </a:r>
            <a:r>
              <a:rPr lang="en-US" sz="1400" b="0" dirty="0">
                <a:solidFill>
                  <a:srgbClr val="002060"/>
                </a:solidFill>
                <a:latin typeface="Arial Black" pitchFamily="34" charset="0"/>
              </a:rPr>
              <a:t>a</a:t>
            </a:r>
            <a:r>
              <a:rPr lang="ru-RU" sz="1400" b="0" dirty="0">
                <a:solidFill>
                  <a:srgbClr val="002060"/>
                </a:solidFill>
                <a:latin typeface="Arial Black" pitchFamily="34" charset="0"/>
              </a:rPr>
              <a:t>я </a:t>
            </a:r>
            <a:r>
              <a:rPr lang="en-US" sz="1400" b="0" dirty="0">
                <a:solidFill>
                  <a:srgbClr val="002060"/>
                </a:solidFill>
                <a:latin typeface="Arial Black" pitchFamily="34" charset="0"/>
              </a:rPr>
              <a:t>c</a:t>
            </a:r>
            <a:r>
              <a:rPr lang="ru-RU" sz="1400" b="0" dirty="0">
                <a:solidFill>
                  <a:srgbClr val="002060"/>
                </a:solidFill>
                <a:latin typeface="Arial Black" pitchFamily="34" charset="0"/>
              </a:rPr>
              <a:t>т</a:t>
            </a:r>
            <a:r>
              <a:rPr lang="en-US" sz="1400" b="0" dirty="0">
                <a:solidFill>
                  <a:srgbClr val="002060"/>
                </a:solidFill>
                <a:latin typeface="Arial Black" pitchFamily="34" charset="0"/>
              </a:rPr>
              <a:t>e</a:t>
            </a:r>
            <a:r>
              <a:rPr lang="ru-RU" sz="1400" b="0" dirty="0">
                <a:solidFill>
                  <a:srgbClr val="002060"/>
                </a:solidFill>
                <a:latin typeface="Arial Black" pitchFamily="34" charset="0"/>
              </a:rPr>
              <a:t>п</a:t>
            </a:r>
            <a:r>
              <a:rPr lang="en-US" sz="1400" b="0" dirty="0">
                <a:solidFill>
                  <a:srgbClr val="002060"/>
                </a:solidFill>
                <a:latin typeface="Arial Black" pitchFamily="34" charset="0"/>
              </a:rPr>
              <a:t>e</a:t>
            </a:r>
            <a:r>
              <a:rPr lang="ru-RU" sz="1400" b="0" dirty="0" err="1">
                <a:solidFill>
                  <a:srgbClr val="002060"/>
                </a:solidFill>
                <a:latin typeface="Arial Black" pitchFamily="34" charset="0"/>
              </a:rPr>
              <a:t>нь</a:t>
            </a:r>
            <a:r>
              <a:rPr lang="ru-RU" sz="1400" b="0" dirty="0">
                <a:solidFill>
                  <a:srgbClr val="002060"/>
                </a:solidFill>
                <a:latin typeface="Arial Black" pitchFamily="34" charset="0"/>
              </a:rPr>
              <a:t> </a:t>
            </a:r>
            <a:r>
              <a:rPr lang="en-US" sz="1400" b="0" dirty="0">
                <a:solidFill>
                  <a:srgbClr val="002060"/>
                </a:solidFill>
                <a:latin typeface="Arial Black" pitchFamily="34" charset="0"/>
              </a:rPr>
              <a:t>o</a:t>
            </a:r>
            <a:r>
              <a:rPr lang="ru-RU" sz="1400" b="0" dirty="0" err="1">
                <a:solidFill>
                  <a:srgbClr val="002060"/>
                </a:solidFill>
                <a:latin typeface="Arial Black" pitchFamily="34" charset="0"/>
              </a:rPr>
              <a:t>тв</a:t>
            </a:r>
            <a:r>
              <a:rPr lang="en-US" sz="1400" b="0" dirty="0">
                <a:solidFill>
                  <a:srgbClr val="002060"/>
                </a:solidFill>
                <a:latin typeface="Arial Black" pitchFamily="34" charset="0"/>
              </a:rPr>
              <a:t>e</a:t>
            </a:r>
            <a:r>
              <a:rPr lang="ru-RU" sz="1400" b="0" dirty="0">
                <a:solidFill>
                  <a:srgbClr val="002060"/>
                </a:solidFill>
                <a:latin typeface="Arial Black" pitchFamily="34" charset="0"/>
              </a:rPr>
              <a:t>т</a:t>
            </a:r>
            <a:r>
              <a:rPr lang="en-US" sz="1400" b="0" dirty="0">
                <a:solidFill>
                  <a:srgbClr val="002060"/>
                </a:solidFill>
                <a:latin typeface="Arial Black" pitchFamily="34" charset="0"/>
              </a:rPr>
              <a:t>c</a:t>
            </a:r>
            <a:r>
              <a:rPr lang="ru-RU" sz="1400" b="0" dirty="0" err="1">
                <a:solidFill>
                  <a:srgbClr val="002060"/>
                </a:solidFill>
                <a:latin typeface="Arial Black" pitchFamily="34" charset="0"/>
              </a:rPr>
              <a:t>тв</a:t>
            </a:r>
            <a:r>
              <a:rPr lang="en-US" sz="1400" b="0" dirty="0">
                <a:solidFill>
                  <a:srgbClr val="002060"/>
                </a:solidFill>
                <a:latin typeface="Arial Black" pitchFamily="34" charset="0"/>
              </a:rPr>
              <a:t>e</a:t>
            </a:r>
            <a:r>
              <a:rPr lang="ru-RU" sz="1400" b="0" dirty="0" err="1">
                <a:solidFill>
                  <a:srgbClr val="002060"/>
                </a:solidFill>
                <a:latin typeface="Arial Black" pitchFamily="34" charset="0"/>
              </a:rPr>
              <a:t>нн</a:t>
            </a:r>
            <a:r>
              <a:rPr lang="en-US" sz="1400" b="0" dirty="0" err="1">
                <a:solidFill>
                  <a:srgbClr val="002060"/>
                </a:solidFill>
                <a:latin typeface="Arial Black" pitchFamily="34" charset="0"/>
              </a:rPr>
              <a:t>oc</a:t>
            </a:r>
            <a:r>
              <a:rPr lang="ru-RU" sz="1400" b="0" dirty="0" err="1">
                <a:solidFill>
                  <a:srgbClr val="002060"/>
                </a:solidFill>
                <a:latin typeface="Arial Black" pitchFamily="34" charset="0"/>
              </a:rPr>
              <a:t>ти</a:t>
            </a:r>
            <a:r>
              <a:rPr lang="ru-RU" sz="1400" b="0" dirty="0">
                <a:solidFill>
                  <a:srgbClr val="002060"/>
                </a:solidFill>
                <a:latin typeface="Arial Black" pitchFamily="34" charset="0"/>
              </a:rPr>
              <a:t>;</a:t>
            </a:r>
            <a:br>
              <a:rPr lang="ru-RU" sz="1400" b="0" dirty="0">
                <a:solidFill>
                  <a:srgbClr val="002060"/>
                </a:solidFill>
                <a:latin typeface="Arial Black" pitchFamily="34" charset="0"/>
              </a:rPr>
            </a:br>
            <a:r>
              <a:rPr lang="ru-RU" sz="1400" b="0" dirty="0">
                <a:solidFill>
                  <a:srgbClr val="002060"/>
                </a:solidFill>
                <a:latin typeface="Arial Black" pitchFamily="34" charset="0"/>
              </a:rPr>
              <a:t>    </a:t>
            </a:r>
            <a:r>
              <a:rPr lang="ru-RU" sz="1400" b="0" dirty="0" smtClean="0">
                <a:solidFill>
                  <a:srgbClr val="002060"/>
                </a:solidFill>
                <a:latin typeface="Arial Black" pitchFamily="34" charset="0"/>
              </a:rPr>
              <a:t>- в</a:t>
            </a:r>
            <a:r>
              <a:rPr lang="en-US" sz="1400" b="0" dirty="0">
                <a:solidFill>
                  <a:srgbClr val="002060"/>
                </a:solidFill>
                <a:latin typeface="Arial Black" pitchFamily="34" charset="0"/>
              </a:rPr>
              <a:t>o</a:t>
            </a:r>
            <a:r>
              <a:rPr lang="ru-RU" sz="1400" b="0" dirty="0" err="1">
                <a:solidFill>
                  <a:srgbClr val="002060"/>
                </a:solidFill>
                <a:latin typeface="Arial Black" pitchFamily="34" charset="0"/>
              </a:rPr>
              <a:t>зм</a:t>
            </a:r>
            <a:r>
              <a:rPr lang="en-US" sz="1400" b="0" dirty="0">
                <a:solidFill>
                  <a:srgbClr val="002060"/>
                </a:solidFill>
                <a:latin typeface="Arial Black" pitchFamily="34" charset="0"/>
              </a:rPr>
              <a:t>o</a:t>
            </a:r>
            <a:r>
              <a:rPr lang="ru-RU" sz="1400" b="0" dirty="0" err="1">
                <a:solidFill>
                  <a:srgbClr val="002060"/>
                </a:solidFill>
                <a:latin typeface="Arial Black" pitchFamily="34" charset="0"/>
              </a:rPr>
              <a:t>жн</a:t>
            </a:r>
            <a:r>
              <a:rPr lang="en-US" sz="1400" b="0" dirty="0" err="1">
                <a:solidFill>
                  <a:srgbClr val="002060"/>
                </a:solidFill>
                <a:latin typeface="Arial Black" pitchFamily="34" charset="0"/>
              </a:rPr>
              <a:t>oc</a:t>
            </a:r>
            <a:r>
              <a:rPr lang="ru-RU" sz="1400" b="0" dirty="0" err="1">
                <a:solidFill>
                  <a:srgbClr val="002060"/>
                </a:solidFill>
                <a:latin typeface="Arial Black" pitchFamily="34" charset="0"/>
              </a:rPr>
              <a:t>ти</a:t>
            </a:r>
            <a:r>
              <a:rPr lang="ru-RU" sz="1400" b="0" dirty="0">
                <a:solidFill>
                  <a:srgbClr val="002060"/>
                </a:solidFill>
                <a:latin typeface="Arial Black" pitchFamily="34" charset="0"/>
              </a:rPr>
              <a:t> </a:t>
            </a:r>
            <a:r>
              <a:rPr lang="ru-RU" sz="1400" b="0" dirty="0" err="1">
                <a:solidFill>
                  <a:srgbClr val="002060"/>
                </a:solidFill>
                <a:latin typeface="Arial Black" pitchFamily="34" charset="0"/>
              </a:rPr>
              <a:t>тв</a:t>
            </a:r>
            <a:r>
              <a:rPr lang="en-US" sz="1400" b="0" dirty="0">
                <a:solidFill>
                  <a:srgbClr val="002060"/>
                </a:solidFill>
                <a:latin typeface="Arial Black" pitchFamily="34" charset="0"/>
              </a:rPr>
              <a:t>op</a:t>
            </a:r>
            <a:r>
              <a:rPr lang="ru-RU" sz="1400" b="0" dirty="0">
                <a:solidFill>
                  <a:srgbClr val="002060"/>
                </a:solidFill>
                <a:latin typeface="Arial Black" pitchFamily="34" charset="0"/>
              </a:rPr>
              <a:t>ч</a:t>
            </a:r>
            <a:r>
              <a:rPr lang="en-US" sz="1400" b="0" dirty="0" err="1">
                <a:solidFill>
                  <a:srgbClr val="002060"/>
                </a:solidFill>
                <a:latin typeface="Arial Black" pitchFamily="34" charset="0"/>
              </a:rPr>
              <a:t>ec</a:t>
            </a:r>
            <a:r>
              <a:rPr lang="ru-RU" sz="1400" b="0" dirty="0">
                <a:solidFill>
                  <a:srgbClr val="002060"/>
                </a:solidFill>
                <a:latin typeface="Arial Black" pitchFamily="34" charset="0"/>
              </a:rPr>
              <a:t>к</a:t>
            </a:r>
            <a:r>
              <a:rPr lang="en-US" sz="1400" b="0" dirty="0">
                <a:solidFill>
                  <a:srgbClr val="002060"/>
                </a:solidFill>
                <a:latin typeface="Arial Black" pitchFamily="34" charset="0"/>
              </a:rPr>
              <a:t>o</a:t>
            </a:r>
            <a:r>
              <a:rPr lang="ru-RU" sz="1400" b="0" dirty="0">
                <a:solidFill>
                  <a:srgbClr val="002060"/>
                </a:solidFill>
                <a:latin typeface="Arial Black" pitchFamily="34" charset="0"/>
              </a:rPr>
              <a:t>г</a:t>
            </a:r>
            <a:r>
              <a:rPr lang="en-US" sz="1400" b="0" dirty="0">
                <a:solidFill>
                  <a:srgbClr val="002060"/>
                </a:solidFill>
                <a:latin typeface="Arial Black" pitchFamily="34" charset="0"/>
              </a:rPr>
              <a:t>o </a:t>
            </a:r>
            <a:r>
              <a:rPr lang="ru-RU" sz="1400" b="0" dirty="0">
                <a:solidFill>
                  <a:srgbClr val="002060"/>
                </a:solidFill>
                <a:latin typeface="Arial Black" pitchFamily="34" charset="0"/>
              </a:rPr>
              <a:t>и д</a:t>
            </a:r>
            <a:r>
              <a:rPr lang="en-US" sz="1400" b="0" dirty="0">
                <a:solidFill>
                  <a:srgbClr val="002060"/>
                </a:solidFill>
                <a:latin typeface="Arial Black" pitchFamily="34" charset="0"/>
              </a:rPr>
              <a:t>e</a:t>
            </a:r>
            <a:r>
              <a:rPr lang="ru-RU" sz="1400" b="0" dirty="0">
                <a:solidFill>
                  <a:srgbClr val="002060"/>
                </a:solidFill>
                <a:latin typeface="Arial Black" pitchFamily="34" charset="0"/>
              </a:rPr>
              <a:t>л</a:t>
            </a:r>
            <a:r>
              <a:rPr lang="en-US" sz="1400" b="0" dirty="0">
                <a:solidFill>
                  <a:srgbClr val="002060"/>
                </a:solidFill>
                <a:latin typeface="Arial Black" pitchFamily="34" charset="0"/>
              </a:rPr>
              <a:t>o</a:t>
            </a:r>
            <a:r>
              <a:rPr lang="ru-RU" sz="1400" b="0" dirty="0">
                <a:solidFill>
                  <a:srgbClr val="002060"/>
                </a:solidFill>
                <a:latin typeface="Arial Black" pitchFamily="34" charset="0"/>
              </a:rPr>
              <a:t>в</a:t>
            </a:r>
            <a:r>
              <a:rPr lang="en-US" sz="1400" b="0" dirty="0">
                <a:solidFill>
                  <a:srgbClr val="002060"/>
                </a:solidFill>
                <a:latin typeface="Arial Black" pitchFamily="34" charset="0"/>
              </a:rPr>
              <a:t>o</a:t>
            </a:r>
            <a:r>
              <a:rPr lang="ru-RU" sz="1400" b="0" dirty="0">
                <a:solidFill>
                  <a:srgbClr val="002060"/>
                </a:solidFill>
                <a:latin typeface="Arial Black" pitchFamily="34" charset="0"/>
              </a:rPr>
              <a:t>г</a:t>
            </a:r>
            <a:r>
              <a:rPr lang="en-US" sz="1400" b="0" dirty="0">
                <a:solidFill>
                  <a:srgbClr val="002060"/>
                </a:solidFill>
                <a:latin typeface="Arial Black" pitchFamily="34" charset="0"/>
              </a:rPr>
              <a:t>o </a:t>
            </a:r>
            <a:r>
              <a:rPr lang="en-US" sz="1400" b="0" dirty="0" err="1">
                <a:solidFill>
                  <a:srgbClr val="002060"/>
                </a:solidFill>
                <a:latin typeface="Arial Black" pitchFamily="34" charset="0"/>
              </a:rPr>
              <a:t>poc</a:t>
            </a:r>
            <a:r>
              <a:rPr lang="ru-RU" sz="1400" b="0" dirty="0">
                <a:solidFill>
                  <a:srgbClr val="002060"/>
                </a:solidFill>
                <a:latin typeface="Arial Black" pitchFamily="34" charset="0"/>
              </a:rPr>
              <a:t>т</a:t>
            </a:r>
            <a:r>
              <a:rPr lang="en-US" sz="1400" b="0" dirty="0">
                <a:solidFill>
                  <a:srgbClr val="002060"/>
                </a:solidFill>
                <a:latin typeface="Arial Black" pitchFamily="34" charset="0"/>
              </a:rPr>
              <a:t>a. </a:t>
            </a:r>
            <a:br>
              <a:rPr lang="en-US" sz="1400" b="0" dirty="0">
                <a:solidFill>
                  <a:srgbClr val="002060"/>
                </a:solidFill>
                <a:latin typeface="Arial Black" pitchFamily="34" charset="0"/>
              </a:rPr>
            </a:br>
            <a:r>
              <a:rPr lang="en-US" sz="1400" b="0" dirty="0">
                <a:solidFill>
                  <a:srgbClr val="002060"/>
                </a:solidFill>
                <a:latin typeface="Arial Black" pitchFamily="34" charset="0"/>
              </a:rPr>
              <a:t/>
            </a:r>
            <a:br>
              <a:rPr lang="en-US" sz="1400" b="0" dirty="0">
                <a:solidFill>
                  <a:srgbClr val="002060"/>
                </a:solidFill>
                <a:latin typeface="Arial Black" pitchFamily="34" charset="0"/>
              </a:rPr>
            </a:br>
            <a:r>
              <a:rPr lang="ru-RU" sz="1400" b="0" dirty="0" smtClean="0">
                <a:solidFill>
                  <a:srgbClr val="002060"/>
                </a:solidFill>
                <a:latin typeface="Arial Black" pitchFamily="34" charset="0"/>
              </a:rPr>
              <a:t>     </a:t>
            </a:r>
            <a:r>
              <a:rPr lang="ru-RU" sz="1400" b="0" dirty="0" err="1" smtClean="0">
                <a:solidFill>
                  <a:srgbClr val="002060"/>
                </a:solidFill>
                <a:latin typeface="Arial Black" pitchFamily="34" charset="0"/>
              </a:rPr>
              <a:t>Гиги</a:t>
            </a:r>
            <a:r>
              <a:rPr lang="en-US" sz="1400" b="0" dirty="0">
                <a:solidFill>
                  <a:srgbClr val="002060"/>
                </a:solidFill>
                <a:latin typeface="Arial Black" pitchFamily="34" charset="0"/>
              </a:rPr>
              <a:t>e</a:t>
            </a:r>
            <a:r>
              <a:rPr lang="ru-RU" sz="1400" b="0" dirty="0" err="1">
                <a:solidFill>
                  <a:srgbClr val="002060"/>
                </a:solidFill>
                <a:latin typeface="Arial Black" pitchFamily="34" charset="0"/>
              </a:rPr>
              <a:t>нич</a:t>
            </a:r>
            <a:r>
              <a:rPr lang="en-US" sz="1400" b="0" dirty="0" err="1">
                <a:solidFill>
                  <a:srgbClr val="002060"/>
                </a:solidFill>
                <a:latin typeface="Arial Black" pitchFamily="34" charset="0"/>
              </a:rPr>
              <a:t>ec</a:t>
            </a:r>
            <a:r>
              <a:rPr lang="ru-RU" sz="1400" b="0" dirty="0" err="1">
                <a:solidFill>
                  <a:srgbClr val="002060"/>
                </a:solidFill>
                <a:latin typeface="Arial Black" pitchFamily="34" charset="0"/>
              </a:rPr>
              <a:t>ки</a:t>
            </a:r>
            <a:r>
              <a:rPr lang="en-US" sz="1400" b="0" dirty="0">
                <a:solidFill>
                  <a:srgbClr val="002060"/>
                </a:solidFill>
                <a:latin typeface="Arial Black" pitchFamily="34" charset="0"/>
              </a:rPr>
              <a:t>e </a:t>
            </a:r>
            <a:r>
              <a:rPr lang="ru-RU" sz="1400" b="0" dirty="0">
                <a:solidFill>
                  <a:srgbClr val="002060"/>
                </a:solidFill>
                <a:latin typeface="Arial Black" pitchFamily="34" charset="0"/>
              </a:rPr>
              <a:t>ф</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кт</a:t>
            </a:r>
            <a:r>
              <a:rPr lang="en-US" sz="1400" b="0" dirty="0">
                <a:solidFill>
                  <a:srgbClr val="002060"/>
                </a:solidFill>
                <a:latin typeface="Arial Black" pitchFamily="34" charset="0"/>
              </a:rPr>
              <a:t>op</a:t>
            </a:r>
            <a:r>
              <a:rPr lang="ru-RU" sz="1400" b="0" dirty="0">
                <a:solidFill>
                  <a:srgbClr val="002060"/>
                </a:solidFill>
                <a:latin typeface="Arial Black" pitchFamily="34" charset="0"/>
              </a:rPr>
              <a:t>ы </a:t>
            </a:r>
            <a:r>
              <a:rPr lang="en-US" sz="1400" b="0" dirty="0">
                <a:solidFill>
                  <a:srgbClr val="002060"/>
                </a:solidFill>
                <a:latin typeface="Arial Black" pitchFamily="34" charset="0"/>
              </a:rPr>
              <a:t>c</a:t>
            </a:r>
            <a:r>
              <a:rPr lang="ru-RU" sz="1400" b="0" dirty="0">
                <a:solidFill>
                  <a:srgbClr val="002060"/>
                </a:solidFill>
                <a:latin typeface="Arial Black" pitchFamily="34" charset="0"/>
              </a:rPr>
              <a:t>вяз</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ны</a:t>
            </a:r>
            <a:r>
              <a:rPr lang="ru-RU" sz="1400" b="0" dirty="0">
                <a:solidFill>
                  <a:srgbClr val="002060"/>
                </a:solidFill>
                <a:latin typeface="Arial Black" pitchFamily="34" charset="0"/>
              </a:rPr>
              <a:t> </a:t>
            </a:r>
            <a:r>
              <a:rPr lang="en-US" sz="1400" b="0" dirty="0">
                <a:solidFill>
                  <a:srgbClr val="002060"/>
                </a:solidFill>
                <a:latin typeface="Arial Black" pitchFamily="34" charset="0"/>
              </a:rPr>
              <a:t>c o</a:t>
            </a:r>
            <a:r>
              <a:rPr lang="ru-RU" sz="1400" b="0" dirty="0">
                <a:solidFill>
                  <a:srgbClr val="002060"/>
                </a:solidFill>
                <a:latin typeface="Arial Black" pitchFamily="34" charset="0"/>
              </a:rPr>
              <a:t>к</a:t>
            </a:r>
            <a:r>
              <a:rPr lang="en-US" sz="1400" b="0" dirty="0" err="1">
                <a:solidFill>
                  <a:srgbClr val="002060"/>
                </a:solidFill>
                <a:latin typeface="Arial Black" pitchFamily="34" charset="0"/>
              </a:rPr>
              <a:t>py</a:t>
            </a:r>
            <a:r>
              <a:rPr lang="ru-RU" sz="1400" b="0" dirty="0">
                <a:solidFill>
                  <a:srgbClr val="002060"/>
                </a:solidFill>
                <a:latin typeface="Arial Black" pitchFamily="34" charset="0"/>
              </a:rPr>
              <a:t>ж</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ющ</a:t>
            </a:r>
            <a:r>
              <a:rPr lang="en-US" sz="1400" b="0" dirty="0">
                <a:solidFill>
                  <a:srgbClr val="002060"/>
                </a:solidFill>
                <a:latin typeface="Arial Black" pitchFamily="34" charset="0"/>
              </a:rPr>
              <a:t>e</a:t>
            </a:r>
            <a:r>
              <a:rPr lang="ru-RU" sz="1400" b="0" dirty="0">
                <a:solidFill>
                  <a:srgbClr val="002060"/>
                </a:solidFill>
                <a:latin typeface="Arial Black" pitchFamily="34" charset="0"/>
              </a:rPr>
              <a:t>й </a:t>
            </a:r>
            <a:r>
              <a:rPr lang="en-US" sz="1400" b="0" dirty="0" err="1">
                <a:solidFill>
                  <a:srgbClr val="002060"/>
                </a:solidFill>
                <a:latin typeface="Arial Black" pitchFamily="34" charset="0"/>
              </a:rPr>
              <a:t>cpe</a:t>
            </a:r>
            <a:r>
              <a:rPr lang="ru-RU" sz="1400" b="0" dirty="0">
                <a:solidFill>
                  <a:srgbClr val="002060"/>
                </a:solidFill>
                <a:latin typeface="Arial Black" pitchFamily="34" charset="0"/>
              </a:rPr>
              <a:t>д</a:t>
            </a:r>
            <a:r>
              <a:rPr lang="en-US" sz="1400" b="0" dirty="0">
                <a:solidFill>
                  <a:srgbClr val="002060"/>
                </a:solidFill>
                <a:latin typeface="Arial Black" pitchFamily="34" charset="0"/>
              </a:rPr>
              <a:t>o</a:t>
            </a:r>
            <a:r>
              <a:rPr lang="ru-RU" sz="1400" b="0" dirty="0">
                <a:solidFill>
                  <a:srgbClr val="002060"/>
                </a:solidFill>
                <a:latin typeface="Arial Black" pitchFamily="34" charset="0"/>
              </a:rPr>
              <a:t>й, в к</a:t>
            </a:r>
            <a:r>
              <a:rPr lang="en-US" sz="1400" b="0" dirty="0">
                <a:solidFill>
                  <a:srgbClr val="002060"/>
                </a:solidFill>
                <a:latin typeface="Arial Black" pitchFamily="34" charset="0"/>
              </a:rPr>
              <a:t>o</a:t>
            </a:r>
            <a:r>
              <a:rPr lang="ru-RU" sz="1400" b="0" dirty="0">
                <a:solidFill>
                  <a:srgbClr val="002060"/>
                </a:solidFill>
                <a:latin typeface="Arial Black" pitchFamily="34" charset="0"/>
              </a:rPr>
              <a:t>т</a:t>
            </a:r>
            <a:r>
              <a:rPr lang="en-US" sz="1400" b="0" dirty="0" err="1">
                <a:solidFill>
                  <a:srgbClr val="002060"/>
                </a:solidFill>
                <a:latin typeface="Arial Black" pitchFamily="34" charset="0"/>
              </a:rPr>
              <a:t>opo</a:t>
            </a:r>
            <a:r>
              <a:rPr lang="ru-RU" sz="1400" b="0" dirty="0">
                <a:solidFill>
                  <a:srgbClr val="002060"/>
                </a:solidFill>
                <a:latin typeface="Arial Black" pitchFamily="34" charset="0"/>
              </a:rPr>
              <a:t>й </a:t>
            </a:r>
            <a:r>
              <a:rPr lang="en-US" sz="1400" b="0" dirty="0" err="1">
                <a:solidFill>
                  <a:srgbClr val="002060"/>
                </a:solidFill>
                <a:latin typeface="Arial Black" pitchFamily="34" charset="0"/>
              </a:rPr>
              <a:t>ocy</a:t>
            </a:r>
            <a:r>
              <a:rPr lang="ru-RU" sz="1400" b="0" dirty="0">
                <a:solidFill>
                  <a:srgbClr val="002060"/>
                </a:solidFill>
                <a:latin typeface="Arial Black" pitchFamily="34" charset="0"/>
              </a:rPr>
              <a:t>щ</a:t>
            </a:r>
            <a:r>
              <a:rPr lang="en-US" sz="1400" b="0" dirty="0" err="1">
                <a:solidFill>
                  <a:srgbClr val="002060"/>
                </a:solidFill>
                <a:latin typeface="Arial Black" pitchFamily="34" charset="0"/>
              </a:rPr>
              <a:t>ec</a:t>
            </a:r>
            <a:r>
              <a:rPr lang="ru-RU" sz="1400" b="0" dirty="0" err="1">
                <a:solidFill>
                  <a:srgbClr val="002060"/>
                </a:solidFill>
                <a:latin typeface="Arial Black" pitchFamily="34" charset="0"/>
              </a:rPr>
              <a:t>твля</a:t>
            </a:r>
            <a:r>
              <a:rPr lang="en-US" sz="1400" b="0" dirty="0">
                <a:solidFill>
                  <a:srgbClr val="002060"/>
                </a:solidFill>
                <a:latin typeface="Arial Black" pitchFamily="34" charset="0"/>
              </a:rPr>
              <a:t>e</a:t>
            </a:r>
            <a:r>
              <a:rPr lang="ru-RU" sz="1400" b="0" dirty="0">
                <a:solidFill>
                  <a:srgbClr val="002060"/>
                </a:solidFill>
                <a:latin typeface="Arial Black" pitchFamily="34" charset="0"/>
              </a:rPr>
              <a:t>т</a:t>
            </a:r>
            <a:r>
              <a:rPr lang="en-US" sz="1400" b="0" dirty="0">
                <a:solidFill>
                  <a:srgbClr val="002060"/>
                </a:solidFill>
                <a:latin typeface="Arial Black" pitchFamily="34" charset="0"/>
              </a:rPr>
              <a:t>c</a:t>
            </a:r>
            <a:r>
              <a:rPr lang="ru-RU" sz="1400" b="0" dirty="0">
                <a:solidFill>
                  <a:srgbClr val="002060"/>
                </a:solidFill>
                <a:latin typeface="Arial Black" pitchFamily="34" charset="0"/>
              </a:rPr>
              <a:t>я </a:t>
            </a:r>
            <a:r>
              <a:rPr lang="en-US" sz="1400" b="0" dirty="0">
                <a:solidFill>
                  <a:srgbClr val="002060"/>
                </a:solidFill>
                <a:latin typeface="Arial Black" pitchFamily="34" charset="0"/>
              </a:rPr>
              <a:t>pa</a:t>
            </a:r>
            <a:r>
              <a:rPr lang="ru-RU" sz="1400" b="0" dirty="0">
                <a:solidFill>
                  <a:srgbClr val="002060"/>
                </a:solidFill>
                <a:latin typeface="Arial Black" pitchFamily="34" charset="0"/>
              </a:rPr>
              <a:t>б</a:t>
            </a:r>
            <a:r>
              <a:rPr lang="en-US" sz="1400" b="0" dirty="0">
                <a:solidFill>
                  <a:srgbClr val="002060"/>
                </a:solidFill>
                <a:latin typeface="Arial Black" pitchFamily="34" charset="0"/>
              </a:rPr>
              <a:t>o</a:t>
            </a:r>
            <a:r>
              <a:rPr lang="ru-RU" sz="1400" b="0" dirty="0">
                <a:solidFill>
                  <a:srgbClr val="002060"/>
                </a:solidFill>
                <a:latin typeface="Arial Black" pitchFamily="34" charset="0"/>
              </a:rPr>
              <a:t>т</a:t>
            </a:r>
            <a:r>
              <a:rPr lang="en-US" sz="1400" b="0" dirty="0">
                <a:solidFill>
                  <a:srgbClr val="002060"/>
                </a:solidFill>
                <a:latin typeface="Arial Black" pitchFamily="34" charset="0"/>
              </a:rPr>
              <a:t>a, a </a:t>
            </a:r>
            <a:r>
              <a:rPr lang="ru-RU" sz="1400" b="0" dirty="0">
                <a:solidFill>
                  <a:srgbClr val="002060"/>
                </a:solidFill>
                <a:latin typeface="Arial Black" pitchFamily="34" charset="0"/>
              </a:rPr>
              <a:t>м</a:t>
            </a:r>
            <a:r>
              <a:rPr lang="en-US" sz="1400" b="0" dirty="0">
                <a:solidFill>
                  <a:srgbClr val="002060"/>
                </a:solidFill>
                <a:latin typeface="Arial Black" pitchFamily="34" charset="0"/>
              </a:rPr>
              <a:t>o</a:t>
            </a:r>
            <a:r>
              <a:rPr lang="ru-RU" sz="1400" b="0" dirty="0" err="1">
                <a:solidFill>
                  <a:srgbClr val="002060"/>
                </a:solidFill>
                <a:latin typeface="Arial Black" pitchFamily="34" charset="0"/>
              </a:rPr>
              <a:t>тив</a:t>
            </a:r>
            <a:r>
              <a:rPr lang="en-US" sz="1400" b="0" dirty="0">
                <a:solidFill>
                  <a:srgbClr val="002060"/>
                </a:solidFill>
                <a:latin typeface="Arial Black" pitchFamily="34" charset="0"/>
              </a:rPr>
              <a:t>a</a:t>
            </a:r>
            <a:r>
              <a:rPr lang="ru-RU" sz="1400" b="0" dirty="0" err="1">
                <a:solidFill>
                  <a:srgbClr val="002060"/>
                </a:solidFill>
                <a:latin typeface="Arial Black" pitchFamily="34" charset="0"/>
              </a:rPr>
              <a:t>ция</a:t>
            </a:r>
            <a:r>
              <a:rPr lang="ru-RU" sz="1400" b="0" dirty="0">
                <a:solidFill>
                  <a:srgbClr val="002060"/>
                </a:solidFill>
                <a:latin typeface="Arial Black" pitchFamily="34" charset="0"/>
              </a:rPr>
              <a:t> </a:t>
            </a:r>
            <a:r>
              <a:rPr lang="en-US" sz="1400" b="0" dirty="0">
                <a:solidFill>
                  <a:srgbClr val="002060"/>
                </a:solidFill>
                <a:latin typeface="Arial Black" pitchFamily="34" charset="0"/>
              </a:rPr>
              <a:t>c</a:t>
            </a:r>
            <a:r>
              <a:rPr lang="ru-RU" sz="1400" b="0" dirty="0">
                <a:solidFill>
                  <a:srgbClr val="002060"/>
                </a:solidFill>
                <a:latin typeface="Arial Black" pitchFamily="34" charset="0"/>
              </a:rPr>
              <a:t>вяз</a:t>
            </a:r>
            <a:r>
              <a:rPr lang="en-US" sz="1400" b="0" dirty="0">
                <a:solidFill>
                  <a:srgbClr val="002060"/>
                </a:solidFill>
                <a:latin typeface="Arial Black" pitchFamily="34" charset="0"/>
              </a:rPr>
              <a:t>a</a:t>
            </a:r>
            <a:r>
              <a:rPr lang="ru-RU" sz="1400" b="0" dirty="0">
                <a:solidFill>
                  <a:srgbClr val="002060"/>
                </a:solidFill>
                <a:latin typeface="Arial Black" pitchFamily="34" charset="0"/>
              </a:rPr>
              <a:t>н</a:t>
            </a:r>
            <a:r>
              <a:rPr lang="en-US" sz="1400" b="0" dirty="0">
                <a:solidFill>
                  <a:srgbClr val="002060"/>
                </a:solidFill>
                <a:latin typeface="Arial Black" pitchFamily="34" charset="0"/>
              </a:rPr>
              <a:t>a c </a:t>
            </a:r>
            <a:r>
              <a:rPr lang="en-US" sz="1400" b="0" dirty="0" err="1">
                <a:solidFill>
                  <a:srgbClr val="002060"/>
                </a:solidFill>
                <a:latin typeface="Arial Black" pitchFamily="34" charset="0"/>
              </a:rPr>
              <a:t>ca</a:t>
            </a:r>
            <a:r>
              <a:rPr lang="ru-RU" sz="1400" b="0" dirty="0">
                <a:solidFill>
                  <a:srgbClr val="002060"/>
                </a:solidFill>
                <a:latin typeface="Arial Black" pitchFamily="34" charset="0"/>
              </a:rPr>
              <a:t>мим </a:t>
            </a:r>
            <a:r>
              <a:rPr lang="en-US" sz="1400" b="0" dirty="0" err="1">
                <a:solidFill>
                  <a:srgbClr val="002060"/>
                </a:solidFill>
                <a:latin typeface="Arial Black" pitchFamily="34" charset="0"/>
              </a:rPr>
              <a:t>xapa</a:t>
            </a:r>
            <a:r>
              <a:rPr lang="ru-RU" sz="1400" b="0" dirty="0" err="1">
                <a:solidFill>
                  <a:srgbClr val="002060"/>
                </a:solidFill>
                <a:latin typeface="Arial Black" pitchFamily="34" charset="0"/>
              </a:rPr>
              <a:t>кт</a:t>
            </a:r>
            <a:r>
              <a:rPr lang="en-US" sz="1400" b="0" dirty="0" err="1">
                <a:solidFill>
                  <a:srgbClr val="002060"/>
                </a:solidFill>
                <a:latin typeface="Arial Black" pitchFamily="34" charset="0"/>
              </a:rPr>
              <a:t>epo</a:t>
            </a:r>
            <a:r>
              <a:rPr lang="ru-RU" sz="1400" b="0" dirty="0">
                <a:solidFill>
                  <a:srgbClr val="002060"/>
                </a:solidFill>
                <a:latin typeface="Arial Black" pitchFamily="34" charset="0"/>
              </a:rPr>
              <a:t>м и </a:t>
            </a:r>
            <a:r>
              <a:rPr lang="en-US" sz="1400" b="0" dirty="0">
                <a:solidFill>
                  <a:srgbClr val="002060"/>
                </a:solidFill>
                <a:latin typeface="Arial Black" pitchFamily="34" charset="0"/>
              </a:rPr>
              <a:t>cy</a:t>
            </a:r>
            <a:r>
              <a:rPr lang="ru-RU" sz="1400" b="0" dirty="0" err="1">
                <a:solidFill>
                  <a:srgbClr val="002060"/>
                </a:solidFill>
                <a:latin typeface="Arial Black" pitchFamily="34" charset="0"/>
              </a:rPr>
              <a:t>щн</a:t>
            </a:r>
            <a:r>
              <a:rPr lang="en-US" sz="1400" b="0" dirty="0" err="1">
                <a:solidFill>
                  <a:srgbClr val="002060"/>
                </a:solidFill>
                <a:latin typeface="Arial Black" pitchFamily="34" charset="0"/>
              </a:rPr>
              <a:t>oc</a:t>
            </a:r>
            <a:r>
              <a:rPr lang="ru-RU" sz="1400" b="0" dirty="0" err="1">
                <a:solidFill>
                  <a:srgbClr val="002060"/>
                </a:solidFill>
                <a:latin typeface="Arial Black" pitchFamily="34" charset="0"/>
              </a:rPr>
              <a:t>тью</a:t>
            </a:r>
            <a:r>
              <a:rPr lang="ru-RU" sz="1400" b="0" dirty="0">
                <a:solidFill>
                  <a:srgbClr val="002060"/>
                </a:solidFill>
                <a:latin typeface="Arial Black" pitchFamily="34" charset="0"/>
              </a:rPr>
              <a:t> </a:t>
            </a:r>
            <a:r>
              <a:rPr lang="en-US" sz="1400" b="0" dirty="0">
                <a:solidFill>
                  <a:srgbClr val="002060"/>
                </a:solidFill>
                <a:latin typeface="Arial Black" pitchFamily="34" charset="0"/>
              </a:rPr>
              <a:t>pa</a:t>
            </a:r>
            <a:r>
              <a:rPr lang="ru-RU" sz="1400" b="0" dirty="0">
                <a:solidFill>
                  <a:srgbClr val="002060"/>
                </a:solidFill>
                <a:latin typeface="Arial Black" pitchFamily="34" charset="0"/>
              </a:rPr>
              <a:t>б</a:t>
            </a:r>
            <a:r>
              <a:rPr lang="en-US" sz="1400" b="0" dirty="0">
                <a:solidFill>
                  <a:srgbClr val="002060"/>
                </a:solidFill>
                <a:latin typeface="Arial Black" pitchFamily="34" charset="0"/>
              </a:rPr>
              <a:t>o</a:t>
            </a:r>
            <a:r>
              <a:rPr lang="ru-RU" sz="1400" b="0" dirty="0">
                <a:solidFill>
                  <a:srgbClr val="002060"/>
                </a:solidFill>
                <a:latin typeface="Arial Black" pitchFamily="34" charset="0"/>
              </a:rPr>
              <a:t>ты</a:t>
            </a:r>
            <a:r>
              <a:rPr lang="ru-RU" sz="1600" b="0" dirty="0">
                <a:solidFill>
                  <a:srgbClr val="002060"/>
                </a:solidFill>
                <a:latin typeface="Arial Black" pitchFamily="34" charset="0"/>
              </a:rPr>
              <a:t>.</a:t>
            </a:r>
          </a:p>
        </p:txBody>
      </p:sp>
    </p:spTree>
    <p:extLst>
      <p:ext uri="{BB962C8B-B14F-4D97-AF65-F5344CB8AC3E}">
        <p14:creationId xmlns:p14="http://schemas.microsoft.com/office/powerpoint/2010/main" val="22956352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476672"/>
            <a:ext cx="3526510" cy="4392488"/>
          </a:xfrm>
        </p:spPr>
      </p:pic>
      <p:sp>
        <p:nvSpPr>
          <p:cNvPr id="5" name="Текст 4"/>
          <p:cNvSpPr>
            <a:spLocks noGrp="1"/>
          </p:cNvSpPr>
          <p:nvPr>
            <p:ph type="body" sz="half" idx="2"/>
          </p:nvPr>
        </p:nvSpPr>
        <p:spPr>
          <a:xfrm>
            <a:off x="3995936" y="332656"/>
            <a:ext cx="4968552" cy="6336704"/>
          </a:xfrm>
        </p:spPr>
        <p:txBody>
          <a:bodyPr>
            <a:noAutofit/>
          </a:bodyPr>
          <a:lstStyle/>
          <a:p>
            <a:r>
              <a:rPr lang="ru-RU" sz="2000" dirty="0" smtClean="0">
                <a:solidFill>
                  <a:srgbClr val="FF0000"/>
                </a:solidFill>
                <a:latin typeface="Arial Black" pitchFamily="34" charset="0"/>
              </a:rPr>
              <a:t>       Дуглас </a:t>
            </a:r>
            <a:r>
              <a:rPr lang="ru-RU" sz="2000" dirty="0">
                <a:solidFill>
                  <a:srgbClr val="FF0000"/>
                </a:solidFill>
                <a:latin typeface="Arial Black" pitchFamily="34" charset="0"/>
              </a:rPr>
              <a:t>Мак-Грегор </a:t>
            </a:r>
            <a:r>
              <a:rPr lang="ru-RU" sz="1600" dirty="0" smtClean="0">
                <a:solidFill>
                  <a:srgbClr val="002060"/>
                </a:solidFill>
                <a:latin typeface="Arial Black" pitchFamily="34" charset="0"/>
              </a:rPr>
              <a:t>(1906, Детройт — 1 октября 1964, Массачусетс) </a:t>
            </a:r>
            <a:r>
              <a:rPr lang="ru-RU" sz="1600" dirty="0">
                <a:solidFill>
                  <a:srgbClr val="002060"/>
                </a:solidFill>
                <a:latin typeface="Arial Black" pitchFamily="34" charset="0"/>
              </a:rPr>
              <a:t>— американский социальный психолог. Предложил теорию X и теорию Y (</a:t>
            </a:r>
            <a:r>
              <a:rPr lang="ru-RU" sz="1600" dirty="0" err="1">
                <a:solidFill>
                  <a:srgbClr val="002060"/>
                </a:solidFill>
                <a:latin typeface="Arial Black" pitchFamily="34" charset="0"/>
              </a:rPr>
              <a:t>Theory</a:t>
            </a:r>
            <a:r>
              <a:rPr lang="ru-RU" sz="1600" dirty="0">
                <a:solidFill>
                  <a:srgbClr val="002060"/>
                </a:solidFill>
                <a:latin typeface="Arial Black" pitchFamily="34" charset="0"/>
              </a:rPr>
              <a:t> X </a:t>
            </a:r>
            <a:r>
              <a:rPr lang="ru-RU" sz="1600" dirty="0" err="1">
                <a:solidFill>
                  <a:srgbClr val="002060"/>
                </a:solidFill>
                <a:latin typeface="Arial Black" pitchFamily="34" charset="0"/>
              </a:rPr>
              <a:t>and</a:t>
            </a:r>
            <a:r>
              <a:rPr lang="ru-RU" sz="1600" dirty="0">
                <a:solidFill>
                  <a:srgbClr val="002060"/>
                </a:solidFill>
                <a:latin typeface="Arial Black" pitchFamily="34" charset="0"/>
              </a:rPr>
              <a:t> </a:t>
            </a:r>
            <a:r>
              <a:rPr lang="ru-RU" sz="1600" dirty="0" err="1">
                <a:solidFill>
                  <a:srgbClr val="002060"/>
                </a:solidFill>
                <a:latin typeface="Arial Black" pitchFamily="34" charset="0"/>
              </a:rPr>
              <a:t>Theory</a:t>
            </a:r>
            <a:r>
              <a:rPr lang="ru-RU" sz="1600" dirty="0">
                <a:solidFill>
                  <a:srgbClr val="002060"/>
                </a:solidFill>
                <a:latin typeface="Arial Black" pitchFamily="34" charset="0"/>
              </a:rPr>
              <a:t> Y), которые старались подвести под факторы </a:t>
            </a:r>
            <a:r>
              <a:rPr lang="ru-RU" sz="1600" dirty="0" smtClean="0">
                <a:solidFill>
                  <a:srgbClr val="002060"/>
                </a:solidFill>
                <a:latin typeface="Arial Black" pitchFamily="34" charset="0"/>
              </a:rPr>
              <a:t>мотивации </a:t>
            </a:r>
            <a:r>
              <a:rPr lang="ru-RU" sz="1600" dirty="0">
                <a:solidFill>
                  <a:srgbClr val="002060"/>
                </a:solidFill>
                <a:latin typeface="Arial Black" pitchFamily="34" charset="0"/>
              </a:rPr>
              <a:t>рациональную и приемлемую основу.</a:t>
            </a:r>
          </a:p>
          <a:p>
            <a:r>
              <a:rPr lang="ru-RU" sz="1600" dirty="0" smtClean="0">
                <a:solidFill>
                  <a:srgbClr val="002060"/>
                </a:solidFill>
                <a:latin typeface="Arial Black" pitchFamily="34" charset="0"/>
              </a:rPr>
              <a:t>      Родился </a:t>
            </a:r>
            <a:r>
              <a:rPr lang="ru-RU" sz="1600" dirty="0">
                <a:solidFill>
                  <a:srgbClr val="002060"/>
                </a:solidFill>
                <a:latin typeface="Arial Black" pitchFamily="34" charset="0"/>
              </a:rPr>
              <a:t>в 1906 году.</a:t>
            </a:r>
          </a:p>
          <a:p>
            <a:r>
              <a:rPr lang="ru-RU" sz="1600" dirty="0" smtClean="0">
                <a:solidFill>
                  <a:srgbClr val="002060"/>
                </a:solidFill>
                <a:latin typeface="Arial Black" pitchFamily="34" charset="0"/>
              </a:rPr>
              <a:t>      Степень </a:t>
            </a:r>
            <a:r>
              <a:rPr lang="ru-RU" sz="1600" dirty="0">
                <a:solidFill>
                  <a:srgbClr val="002060"/>
                </a:solidFill>
                <a:latin typeface="Arial Black" pitchFamily="34" charset="0"/>
              </a:rPr>
              <a:t>доктора философии получил в Гарвардском университете в 1935 и впоследствии работал там же преподавателем.</a:t>
            </a:r>
          </a:p>
          <a:p>
            <a:r>
              <a:rPr lang="ru-RU" sz="1600" dirty="0" smtClean="0">
                <a:solidFill>
                  <a:srgbClr val="002060"/>
                </a:solidFill>
                <a:latin typeface="Arial Black" pitchFamily="34" charset="0"/>
              </a:rPr>
              <a:t>       В </a:t>
            </a:r>
            <a:r>
              <a:rPr lang="ru-RU" sz="1600" dirty="0">
                <a:solidFill>
                  <a:srgbClr val="002060"/>
                </a:solidFill>
                <a:latin typeface="Arial Black" pitchFamily="34" charset="0"/>
              </a:rPr>
              <a:t>1937 перешёл в Массачусетский технологический институт (МТИ), где стал одним из организаторов отделения производственных отношений.</a:t>
            </a:r>
          </a:p>
          <a:p>
            <a:r>
              <a:rPr lang="ru-RU" sz="1600" dirty="0" smtClean="0">
                <a:solidFill>
                  <a:srgbClr val="002060"/>
                </a:solidFill>
                <a:latin typeface="Arial Black" pitchFamily="34" charset="0"/>
              </a:rPr>
              <a:t>       В </a:t>
            </a:r>
            <a:r>
              <a:rPr lang="ru-RU" sz="1600" dirty="0">
                <a:solidFill>
                  <a:srgbClr val="002060"/>
                </a:solidFill>
                <a:latin typeface="Arial Black" pitchFamily="34" charset="0"/>
              </a:rPr>
              <a:t>1948 стал ректором </a:t>
            </a:r>
            <a:r>
              <a:rPr lang="ru-RU" sz="1600" dirty="0" err="1">
                <a:solidFill>
                  <a:srgbClr val="002060"/>
                </a:solidFill>
                <a:latin typeface="Arial Black" pitchFamily="34" charset="0"/>
              </a:rPr>
              <a:t>Antioch</a:t>
            </a:r>
            <a:r>
              <a:rPr lang="ru-RU" sz="1600" dirty="0">
                <a:solidFill>
                  <a:srgbClr val="002060"/>
                </a:solidFill>
                <a:latin typeface="Arial Black" pitchFamily="34" charset="0"/>
              </a:rPr>
              <a:t> </a:t>
            </a:r>
            <a:r>
              <a:rPr lang="ru-RU" sz="1600" dirty="0" err="1">
                <a:solidFill>
                  <a:srgbClr val="002060"/>
                </a:solidFill>
                <a:latin typeface="Arial Black" pitchFamily="34" charset="0"/>
              </a:rPr>
              <a:t>College</a:t>
            </a:r>
            <a:r>
              <a:rPr lang="ru-RU" sz="1600" dirty="0">
                <a:solidFill>
                  <a:srgbClr val="002060"/>
                </a:solidFill>
                <a:latin typeface="Arial Black" pitchFamily="34" charset="0"/>
              </a:rPr>
              <a:t>.</a:t>
            </a:r>
          </a:p>
          <a:p>
            <a:r>
              <a:rPr lang="ru-RU" sz="1600" dirty="0" smtClean="0">
                <a:solidFill>
                  <a:srgbClr val="002060"/>
                </a:solidFill>
                <a:latin typeface="Arial Black" pitchFamily="34" charset="0"/>
              </a:rPr>
              <a:t>       С </a:t>
            </a:r>
            <a:r>
              <a:rPr lang="ru-RU" sz="1600" dirty="0">
                <a:solidFill>
                  <a:srgbClr val="002060"/>
                </a:solidFill>
                <a:latin typeface="Arial Black" pitchFamily="34" charset="0"/>
              </a:rPr>
              <a:t>1954 — первый профессор-стипендиат </a:t>
            </a:r>
            <a:r>
              <a:rPr lang="ru-RU" sz="1600" dirty="0" err="1">
                <a:solidFill>
                  <a:srgbClr val="002060"/>
                </a:solidFill>
                <a:latin typeface="Arial Black" pitchFamily="34" charset="0"/>
              </a:rPr>
              <a:t>Слоуна</a:t>
            </a:r>
            <a:r>
              <a:rPr lang="ru-RU" sz="1600" dirty="0">
                <a:solidFill>
                  <a:srgbClr val="002060"/>
                </a:solidFill>
                <a:latin typeface="Arial Black" pitchFamily="34" charset="0"/>
              </a:rPr>
              <a:t> в Массачусетском технологическом институте, работал там до самой смерти в 1964 году.</a:t>
            </a:r>
          </a:p>
        </p:txBody>
      </p:sp>
      <p:sp>
        <p:nvSpPr>
          <p:cNvPr id="7" name="TextBox 6"/>
          <p:cNvSpPr txBox="1"/>
          <p:nvPr/>
        </p:nvSpPr>
        <p:spPr>
          <a:xfrm>
            <a:off x="323528" y="5013176"/>
            <a:ext cx="3168352" cy="707886"/>
          </a:xfrm>
          <a:prstGeom prst="rect">
            <a:avLst/>
          </a:prstGeom>
          <a:noFill/>
        </p:spPr>
        <p:txBody>
          <a:bodyPr wrap="square" rtlCol="0">
            <a:spAutoFit/>
          </a:bodyPr>
          <a:lstStyle/>
          <a:p>
            <a:pPr algn="ctr"/>
            <a:r>
              <a:rPr lang="en-US" sz="2000" dirty="0">
                <a:solidFill>
                  <a:srgbClr val="FF0000"/>
                </a:solidFill>
                <a:latin typeface="Arial Black" pitchFamily="34" charset="0"/>
              </a:rPr>
              <a:t>Douglas </a:t>
            </a:r>
            <a:r>
              <a:rPr lang="en-US" sz="2000" dirty="0" smtClean="0">
                <a:solidFill>
                  <a:srgbClr val="FF0000"/>
                </a:solidFill>
                <a:latin typeface="Arial Black" pitchFamily="34" charset="0"/>
              </a:rPr>
              <a:t>McGregor </a:t>
            </a:r>
            <a:r>
              <a:rPr lang="en-US" sz="2000" dirty="0">
                <a:solidFill>
                  <a:srgbClr val="FF0000"/>
                </a:solidFill>
                <a:latin typeface="Arial Black" pitchFamily="34" charset="0"/>
              </a:rPr>
              <a:t>(</a:t>
            </a:r>
            <a:r>
              <a:rPr lang="en-US" sz="2000" dirty="0" smtClean="0">
                <a:solidFill>
                  <a:srgbClr val="FF0000"/>
                </a:solidFill>
                <a:latin typeface="Arial Black" pitchFamily="34" charset="0"/>
              </a:rPr>
              <a:t>1906</a:t>
            </a:r>
            <a:r>
              <a:rPr lang="ru-RU" sz="2000" dirty="0" smtClean="0">
                <a:solidFill>
                  <a:srgbClr val="FF0000"/>
                </a:solidFill>
                <a:latin typeface="Arial Black" pitchFamily="34" charset="0"/>
              </a:rPr>
              <a:t> – 1964</a:t>
            </a:r>
            <a:r>
              <a:rPr lang="ru-RU" sz="2000" dirty="0">
                <a:solidFill>
                  <a:srgbClr val="FF0000"/>
                </a:solidFill>
                <a:latin typeface="Arial Black" pitchFamily="34" charset="0"/>
              </a:rPr>
              <a:t>)</a:t>
            </a:r>
          </a:p>
        </p:txBody>
      </p:sp>
    </p:spTree>
    <p:extLst>
      <p:ext uri="{BB962C8B-B14F-4D97-AF65-F5344CB8AC3E}">
        <p14:creationId xmlns:p14="http://schemas.microsoft.com/office/powerpoint/2010/main" val="4913656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51520" y="260648"/>
            <a:ext cx="8712968" cy="6336704"/>
          </a:xfrm>
        </p:spPr>
        <p:txBody>
          <a:bodyPr/>
          <a:lstStyle/>
          <a:p>
            <a:pPr marL="0" indent="0" algn="l">
              <a:buNone/>
            </a:pPr>
            <a:r>
              <a:rPr lang="ru-RU" sz="1600" b="0" dirty="0" smtClean="0">
                <a:solidFill>
                  <a:srgbClr val="002060"/>
                </a:solidFill>
                <a:latin typeface="Arial Black" pitchFamily="34" charset="0"/>
              </a:rPr>
              <a:t>       В </a:t>
            </a:r>
            <a:r>
              <a:rPr lang="ru-RU" sz="1600" b="0" dirty="0">
                <a:solidFill>
                  <a:srgbClr val="002060"/>
                </a:solidFill>
                <a:latin typeface="Arial Black" pitchFamily="34" charset="0"/>
              </a:rPr>
              <a:t>начале 50-х годов </a:t>
            </a:r>
            <a:r>
              <a:rPr lang="ru-RU" sz="1600" b="0" dirty="0">
                <a:solidFill>
                  <a:srgbClr val="FF0000"/>
                </a:solidFill>
                <a:latin typeface="Arial Black" pitchFamily="34" charset="0"/>
              </a:rPr>
              <a:t>Мак-Грегор </a:t>
            </a:r>
            <a:r>
              <a:rPr lang="ru-RU" sz="1600" b="0" dirty="0">
                <a:solidFill>
                  <a:srgbClr val="002060"/>
                </a:solidFill>
                <a:latin typeface="Arial Black" pitchFamily="34" charset="0"/>
              </a:rPr>
              <a:t>впервые сформулировал свои идеи об управлении, которые в 1960 году были опубликованы в его главном труде «</a:t>
            </a:r>
            <a:r>
              <a:rPr lang="ru-RU" sz="1600" b="0" dirty="0" err="1">
                <a:solidFill>
                  <a:srgbClr val="002060"/>
                </a:solidFill>
                <a:latin typeface="Arial Black" pitchFamily="34" charset="0"/>
              </a:rPr>
              <a:t>The</a:t>
            </a:r>
            <a:r>
              <a:rPr lang="ru-RU" sz="1600" b="0" dirty="0">
                <a:solidFill>
                  <a:srgbClr val="002060"/>
                </a:solidFill>
                <a:latin typeface="Arial Black" pitchFamily="34" charset="0"/>
              </a:rPr>
              <a:t> </a:t>
            </a:r>
            <a:r>
              <a:rPr lang="ru-RU" sz="1600" b="0" dirty="0" err="1">
                <a:solidFill>
                  <a:srgbClr val="002060"/>
                </a:solidFill>
                <a:latin typeface="Arial Black" pitchFamily="34" charset="0"/>
              </a:rPr>
              <a:t>Human</a:t>
            </a:r>
            <a:r>
              <a:rPr lang="ru-RU" sz="1600" b="0" dirty="0">
                <a:solidFill>
                  <a:srgbClr val="002060"/>
                </a:solidFill>
                <a:latin typeface="Arial Black" pitchFamily="34" charset="0"/>
              </a:rPr>
              <a:t> </a:t>
            </a:r>
            <a:r>
              <a:rPr lang="ru-RU" sz="1600" b="0" dirty="0" err="1">
                <a:solidFill>
                  <a:srgbClr val="002060"/>
                </a:solidFill>
                <a:latin typeface="Arial Black" pitchFamily="34" charset="0"/>
              </a:rPr>
              <a:t>Side</a:t>
            </a:r>
            <a:r>
              <a:rPr lang="ru-RU" sz="1600" b="0" dirty="0">
                <a:solidFill>
                  <a:srgbClr val="002060"/>
                </a:solidFill>
                <a:latin typeface="Arial Black" pitchFamily="34" charset="0"/>
              </a:rPr>
              <a:t> </a:t>
            </a:r>
            <a:r>
              <a:rPr lang="ru-RU" sz="1600" b="0" dirty="0" err="1">
                <a:solidFill>
                  <a:srgbClr val="002060"/>
                </a:solidFill>
                <a:latin typeface="Arial Black" pitchFamily="34" charset="0"/>
              </a:rPr>
              <a:t>of</a:t>
            </a:r>
            <a:r>
              <a:rPr lang="ru-RU" sz="1600" b="0" dirty="0">
                <a:solidFill>
                  <a:srgbClr val="002060"/>
                </a:solidFill>
                <a:latin typeface="Arial Black" pitchFamily="34" charset="0"/>
              </a:rPr>
              <a:t> </a:t>
            </a:r>
            <a:r>
              <a:rPr lang="ru-RU" sz="1600" b="0" dirty="0" err="1">
                <a:solidFill>
                  <a:srgbClr val="002060"/>
                </a:solidFill>
                <a:latin typeface="Arial Black" pitchFamily="34" charset="0"/>
              </a:rPr>
              <a:t>Enterprise</a:t>
            </a:r>
            <a:r>
              <a:rPr lang="ru-RU" sz="1600" b="0" dirty="0">
                <a:solidFill>
                  <a:srgbClr val="002060"/>
                </a:solidFill>
                <a:latin typeface="Arial Black" pitchFamily="34" charset="0"/>
              </a:rPr>
              <a:t>» («Человеческая сторона предприятия»). Д. Мак-Грегор утверждал, что существует два вида менеджмента персонала, первый из которых основывается на «теории X», а второй — на «теории Y».</a:t>
            </a:r>
            <a:br>
              <a:rPr lang="ru-RU" sz="1600" b="0" dirty="0">
                <a:solidFill>
                  <a:srgbClr val="002060"/>
                </a:solidFill>
                <a:latin typeface="Arial Black" pitchFamily="34" charset="0"/>
              </a:rPr>
            </a:br>
            <a:r>
              <a:rPr lang="ru-RU" sz="1600" b="0" dirty="0">
                <a:solidFill>
                  <a:srgbClr val="002060"/>
                </a:solidFill>
                <a:latin typeface="Arial Black" pitchFamily="34" charset="0"/>
              </a:rPr>
              <a:t/>
            </a:r>
            <a:br>
              <a:rPr lang="ru-RU" sz="1600" b="0" dirty="0">
                <a:solidFill>
                  <a:srgbClr val="002060"/>
                </a:solidFill>
                <a:latin typeface="Arial Black" pitchFamily="34" charset="0"/>
              </a:rPr>
            </a:br>
            <a:r>
              <a:rPr lang="ru-RU" sz="1600" b="0" dirty="0" smtClean="0">
                <a:solidFill>
                  <a:srgbClr val="FF0000"/>
                </a:solidFill>
                <a:latin typeface="Arial Black" pitchFamily="34" charset="0"/>
              </a:rPr>
              <a:t>       Теория </a:t>
            </a:r>
            <a:r>
              <a:rPr lang="ru-RU" sz="1600" b="0" dirty="0">
                <a:solidFill>
                  <a:srgbClr val="FF0000"/>
                </a:solidFill>
                <a:latin typeface="Arial Black" pitchFamily="34" charset="0"/>
              </a:rPr>
              <a:t>X гласит:</a:t>
            </a:r>
            <a:r>
              <a:rPr lang="ru-RU" sz="1600" b="0" dirty="0">
                <a:solidFill>
                  <a:srgbClr val="002060"/>
                </a:solidFill>
                <a:latin typeface="Arial Black" pitchFamily="34" charset="0"/>
              </a:rPr>
              <a:t> средний человек не любит трудиться и по возможности избегает работы. Следовательно, менеджмент вынужден прибегать к жёстким (тотальный контроль и система наказаний) и мягким (убеждение и поощрение) формам принуждения. Но оба эти метода ошибочны, потому что упускают из вида причину нежелания трудиться: дело в том, что человеку мало достойного вознаграждения за труд, ему необходима возможность самореализации, а любая форма принуждения этому препятствует.</a:t>
            </a:r>
            <a:br>
              <a:rPr lang="ru-RU" sz="1600" b="0" dirty="0">
                <a:solidFill>
                  <a:srgbClr val="002060"/>
                </a:solidFill>
                <a:latin typeface="Arial Black" pitchFamily="34" charset="0"/>
              </a:rPr>
            </a:br>
            <a:r>
              <a:rPr lang="ru-RU" sz="1600" b="0" dirty="0">
                <a:solidFill>
                  <a:srgbClr val="002060"/>
                </a:solidFill>
                <a:latin typeface="Arial Black" pitchFamily="34" charset="0"/>
              </a:rPr>
              <a:t/>
            </a:r>
            <a:br>
              <a:rPr lang="ru-RU" sz="1600" b="0" dirty="0">
                <a:solidFill>
                  <a:srgbClr val="002060"/>
                </a:solidFill>
                <a:latin typeface="Arial Black" pitchFamily="34" charset="0"/>
              </a:rPr>
            </a:br>
            <a:r>
              <a:rPr lang="ru-RU" sz="1600" b="0" dirty="0" smtClean="0">
                <a:solidFill>
                  <a:srgbClr val="FF0000"/>
                </a:solidFill>
                <a:latin typeface="Arial Black" pitchFamily="34" charset="0"/>
              </a:rPr>
              <a:t>        Теория </a:t>
            </a:r>
            <a:r>
              <a:rPr lang="ru-RU" sz="1600" b="0" dirty="0">
                <a:solidFill>
                  <a:srgbClr val="FF0000"/>
                </a:solidFill>
                <a:latin typeface="Arial Black" pitchFamily="34" charset="0"/>
              </a:rPr>
              <a:t>Y гласит</a:t>
            </a:r>
            <a:r>
              <a:rPr lang="ru-RU" sz="1600" b="0" dirty="0">
                <a:solidFill>
                  <a:srgbClr val="002060"/>
                </a:solidFill>
                <a:latin typeface="Arial Black" pitchFamily="34" charset="0"/>
              </a:rPr>
              <a:t>, что для человека расходовать моральные и физические силы на работу так же естественно, как отдыхать или играть. Это означает, что человека можно стимулировать на труд, если дать ему возможность полностью раскрыться, брать на себя ответственность, ощущать свою значимость для организации. К сожалению, отмечает Мак-Грегор, в условиях современного индустриального общества интеллектуальный потенциал человека используется не полностью.</a:t>
            </a:r>
            <a:r>
              <a:rPr lang="ru-RU" sz="1200" b="0" dirty="0">
                <a:solidFill>
                  <a:srgbClr val="002060"/>
                </a:solidFill>
                <a:latin typeface="Arial Black" pitchFamily="34" charset="0"/>
              </a:rPr>
              <a:t/>
            </a:r>
            <a:br>
              <a:rPr lang="ru-RU" sz="1200" b="0" dirty="0">
                <a:solidFill>
                  <a:srgbClr val="002060"/>
                </a:solidFill>
                <a:latin typeface="Arial Black" pitchFamily="34" charset="0"/>
              </a:rPr>
            </a:br>
            <a:r>
              <a:rPr lang="ru-RU" sz="1200" b="0" dirty="0">
                <a:solidFill>
                  <a:srgbClr val="002060"/>
                </a:solidFill>
                <a:latin typeface="Arial Black" pitchFamily="34" charset="0"/>
              </a:rPr>
              <a:t/>
            </a:r>
            <a:br>
              <a:rPr lang="ru-RU" sz="1200" b="0" dirty="0">
                <a:solidFill>
                  <a:srgbClr val="002060"/>
                </a:solidFill>
                <a:latin typeface="Arial Black" pitchFamily="34" charset="0"/>
              </a:rPr>
            </a:br>
            <a:endParaRPr lang="ru-RU" sz="1200" b="0" dirty="0">
              <a:solidFill>
                <a:srgbClr val="002060"/>
              </a:solidFill>
              <a:latin typeface="Arial Black" pitchFamily="34" charset="0"/>
            </a:endParaRPr>
          </a:p>
        </p:txBody>
      </p:sp>
    </p:spTree>
    <p:extLst>
      <p:ext uri="{BB962C8B-B14F-4D97-AF65-F5344CB8AC3E}">
        <p14:creationId xmlns:p14="http://schemas.microsoft.com/office/powerpoint/2010/main" val="33661361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79512" y="476672"/>
            <a:ext cx="8712968" cy="5112568"/>
          </a:xfrm>
        </p:spPr>
        <p:txBody>
          <a:bodyPr/>
          <a:lstStyle/>
          <a:p>
            <a:pPr marL="0" indent="0" algn="l">
              <a:buNone/>
            </a:pPr>
            <a:r>
              <a:rPr lang="ru-RU" sz="1600" b="0" dirty="0">
                <a:solidFill>
                  <a:srgbClr val="002060"/>
                </a:solidFill>
                <a:latin typeface="Arial Black" pitchFamily="34" charset="0"/>
              </a:rPr>
              <a:t/>
            </a:r>
            <a:br>
              <a:rPr lang="ru-RU" sz="1600" b="0" dirty="0">
                <a:solidFill>
                  <a:srgbClr val="002060"/>
                </a:solidFill>
                <a:latin typeface="Arial Black" pitchFamily="34" charset="0"/>
              </a:rPr>
            </a:br>
            <a:r>
              <a:rPr lang="ru-RU" sz="1600" b="0" dirty="0" smtClean="0">
                <a:solidFill>
                  <a:srgbClr val="002060"/>
                </a:solidFill>
                <a:latin typeface="Arial Black" pitchFamily="34" charset="0"/>
              </a:rPr>
              <a:t>        </a:t>
            </a:r>
            <a:r>
              <a:rPr lang="ru-RU" sz="1600" b="0" dirty="0" smtClean="0">
                <a:solidFill>
                  <a:srgbClr val="FF0000"/>
                </a:solidFill>
                <a:latin typeface="Arial Black" pitchFamily="34" charset="0"/>
              </a:rPr>
              <a:t>Мак-Грегор</a:t>
            </a:r>
            <a:r>
              <a:rPr lang="ru-RU" sz="1600" b="0" dirty="0" smtClean="0">
                <a:solidFill>
                  <a:srgbClr val="002060"/>
                </a:solidFill>
                <a:latin typeface="Arial Black" pitchFamily="34" charset="0"/>
              </a:rPr>
              <a:t> </a:t>
            </a:r>
            <a:r>
              <a:rPr lang="ru-RU" sz="1600" b="0" dirty="0">
                <a:solidFill>
                  <a:srgbClr val="002060"/>
                </a:solidFill>
                <a:latin typeface="Arial Black" pitchFamily="34" charset="0"/>
              </a:rPr>
              <a:t>утверждал, что в одних ситуациях (например, массовое производство) годится только теория X, а в других — только теория Y. Понимая, что полностью реализовать его теории в практике невозможно, Мак-Грегор пытался донести до менеджеров мысль о том, что служащие могут сделать для организации гораздо больше, если с ними обращаться как с ценными и ответственными сотрудниками.</a:t>
            </a:r>
            <a:br>
              <a:rPr lang="ru-RU" sz="1600" b="0" dirty="0">
                <a:solidFill>
                  <a:srgbClr val="002060"/>
                </a:solidFill>
                <a:latin typeface="Arial Black" pitchFamily="34" charset="0"/>
              </a:rPr>
            </a:br>
            <a:r>
              <a:rPr lang="ru-RU" sz="1600" b="0" dirty="0">
                <a:solidFill>
                  <a:srgbClr val="002060"/>
                </a:solidFill>
                <a:latin typeface="Arial Black" pitchFamily="34" charset="0"/>
              </a:rPr>
              <a:t/>
            </a:r>
            <a:br>
              <a:rPr lang="ru-RU" sz="1600" b="0" dirty="0">
                <a:solidFill>
                  <a:srgbClr val="002060"/>
                </a:solidFill>
                <a:latin typeface="Arial Black" pitchFamily="34" charset="0"/>
              </a:rPr>
            </a:br>
            <a:r>
              <a:rPr lang="ru-RU" sz="1600" b="0" dirty="0" smtClean="0">
                <a:solidFill>
                  <a:srgbClr val="002060"/>
                </a:solidFill>
                <a:latin typeface="Arial Black" pitchFamily="34" charset="0"/>
              </a:rPr>
              <a:t>        До </a:t>
            </a:r>
            <a:r>
              <a:rPr lang="ru-RU" sz="1600" b="0" dirty="0">
                <a:solidFill>
                  <a:srgbClr val="002060"/>
                </a:solidFill>
                <a:latin typeface="Arial Black" pitchFamily="34" charset="0"/>
              </a:rPr>
              <a:t>своей кончины в 1964 т. Мак-Грегор работал над теорией Z, в которой пытался соединить запросы и стремления корпорации и отдельного человека. Эту незаконченную работу продолжил Уильям </a:t>
            </a:r>
            <a:r>
              <a:rPr lang="ru-RU" sz="1600" b="0" dirty="0" err="1">
                <a:solidFill>
                  <a:srgbClr val="002060"/>
                </a:solidFill>
                <a:latin typeface="Arial Black" pitchFamily="34" charset="0"/>
              </a:rPr>
              <a:t>Оучи</a:t>
            </a:r>
            <a:r>
              <a:rPr lang="ru-RU" sz="1600" b="0" dirty="0">
                <a:solidFill>
                  <a:srgbClr val="002060"/>
                </a:solidFill>
                <a:latin typeface="Arial Black" pitchFamily="34" charset="0"/>
              </a:rPr>
              <a:t> (</a:t>
            </a:r>
            <a:r>
              <a:rPr lang="ru-RU" sz="1600" b="0" dirty="0" err="1">
                <a:solidFill>
                  <a:srgbClr val="002060"/>
                </a:solidFill>
                <a:latin typeface="Arial Black" pitchFamily="34" charset="0"/>
              </a:rPr>
              <a:t>William</a:t>
            </a:r>
            <a:r>
              <a:rPr lang="ru-RU" sz="1600" b="0" dirty="0">
                <a:solidFill>
                  <a:srgbClr val="002060"/>
                </a:solidFill>
                <a:latin typeface="Arial Black" pitchFamily="34" charset="0"/>
              </a:rPr>
              <a:t> </a:t>
            </a:r>
            <a:r>
              <a:rPr lang="ru-RU" sz="1600" b="0" dirty="0" err="1">
                <a:solidFill>
                  <a:srgbClr val="002060"/>
                </a:solidFill>
                <a:latin typeface="Arial Black" pitchFamily="34" charset="0"/>
              </a:rPr>
              <a:t>Ouchi</a:t>
            </a:r>
            <a:r>
              <a:rPr lang="ru-RU" sz="1600" b="0" dirty="0">
                <a:solidFill>
                  <a:srgbClr val="002060"/>
                </a:solidFill>
                <a:latin typeface="Arial Black" pitchFamily="34" charset="0"/>
              </a:rPr>
              <a:t>), который взял её в качестве названия своей книги, где постарался сформулировать уроки японского менеджмента. В теории организаций Z, предложенной </a:t>
            </a:r>
            <a:r>
              <a:rPr lang="ru-RU" sz="1600" b="0" dirty="0" err="1">
                <a:solidFill>
                  <a:srgbClr val="002060"/>
                </a:solidFill>
                <a:latin typeface="Arial Black" pitchFamily="34" charset="0"/>
              </a:rPr>
              <a:t>Оучи</a:t>
            </a:r>
            <a:r>
              <a:rPr lang="ru-RU" sz="1600" b="0" dirty="0">
                <a:solidFill>
                  <a:srgbClr val="002060"/>
                </a:solidFill>
                <a:latin typeface="Arial Black" pitchFamily="34" charset="0"/>
              </a:rPr>
              <a:t>, центральными положениями являются пожизненная занятость работников, забота о работниках, в том числе об их социальной жизни, решения, принимаемые на основе консенсуса, медленное карьерное продвижение, отличная передача информации, преданность компании и активная забота о достижении высокого качества. Если Мак-Грегор прожил бы дольше и сумел завершить теорию Z, возможно, он пришёл бы к варианту, содержащему аналогичные </a:t>
            </a:r>
            <a:r>
              <a:rPr lang="ru-RU" sz="1600" b="0" dirty="0" smtClean="0">
                <a:solidFill>
                  <a:srgbClr val="002060"/>
                </a:solidFill>
                <a:latin typeface="Arial Black" pitchFamily="34" charset="0"/>
              </a:rPr>
              <a:t>составляющие.</a:t>
            </a:r>
            <a:endParaRPr lang="ru-RU" sz="1600" b="0" dirty="0">
              <a:solidFill>
                <a:srgbClr val="002060"/>
              </a:solidFill>
              <a:latin typeface="Arial Black" pitchFamily="34" charset="0"/>
            </a:endParaRPr>
          </a:p>
        </p:txBody>
      </p:sp>
    </p:spTree>
    <p:extLst>
      <p:ext uri="{BB962C8B-B14F-4D97-AF65-F5344CB8AC3E}">
        <p14:creationId xmlns:p14="http://schemas.microsoft.com/office/powerpoint/2010/main" val="14423439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527086"/>
            <a:ext cx="8496944" cy="2016224"/>
          </a:xfrm>
        </p:spPr>
        <p:txBody>
          <a:bodyPr/>
          <a:lstStyle/>
          <a:p>
            <a:pPr marL="0" indent="0" algn="l">
              <a:buNone/>
            </a:pPr>
            <a:r>
              <a:rPr lang="ru-RU" sz="1600" b="0" dirty="0" smtClean="0">
                <a:solidFill>
                  <a:srgbClr val="FF0000"/>
                </a:solidFill>
                <a:latin typeface="Arial Black" pitchFamily="34" charset="0"/>
              </a:rPr>
              <a:t/>
            </a:r>
            <a:br>
              <a:rPr lang="ru-RU" sz="1600" b="0" dirty="0" smtClean="0">
                <a:solidFill>
                  <a:srgbClr val="FF0000"/>
                </a:solidFill>
                <a:latin typeface="Arial Black" pitchFamily="34" charset="0"/>
              </a:rPr>
            </a:br>
            <a:r>
              <a:rPr lang="ru-RU" sz="1600" b="0" dirty="0" smtClean="0">
                <a:solidFill>
                  <a:srgbClr val="FF0000"/>
                </a:solidFill>
                <a:latin typeface="Arial Black" pitchFamily="34" charset="0"/>
              </a:rPr>
              <a:t/>
            </a:r>
            <a:br>
              <a:rPr lang="ru-RU" sz="1600" b="0" dirty="0" smtClean="0">
                <a:solidFill>
                  <a:srgbClr val="FF0000"/>
                </a:solidFill>
                <a:latin typeface="Arial Black" pitchFamily="34" charset="0"/>
              </a:rPr>
            </a:br>
            <a:r>
              <a:rPr lang="ru-RU" sz="1600" b="0" dirty="0">
                <a:solidFill>
                  <a:srgbClr val="FF0000"/>
                </a:solidFill>
                <a:latin typeface="Arial Black" pitchFamily="34" charset="0"/>
              </a:rPr>
              <a:t/>
            </a:r>
            <a:br>
              <a:rPr lang="ru-RU" sz="1600" b="0" dirty="0">
                <a:solidFill>
                  <a:srgbClr val="FF0000"/>
                </a:solidFill>
                <a:latin typeface="Arial Black" pitchFamily="34" charset="0"/>
              </a:rPr>
            </a:br>
            <a:r>
              <a:rPr lang="ru-RU" sz="1600" b="0" dirty="0" smtClean="0">
                <a:solidFill>
                  <a:srgbClr val="FF0000"/>
                </a:solidFill>
                <a:latin typeface="Arial Black" pitchFamily="34" charset="0"/>
              </a:rPr>
              <a:t/>
            </a:r>
            <a:br>
              <a:rPr lang="ru-RU" sz="1600" b="0" dirty="0" smtClean="0">
                <a:solidFill>
                  <a:srgbClr val="FF0000"/>
                </a:solidFill>
                <a:latin typeface="Arial Black" pitchFamily="34" charset="0"/>
              </a:rPr>
            </a:br>
            <a:r>
              <a:rPr lang="ru-RU" sz="1600" b="0" dirty="0">
                <a:solidFill>
                  <a:srgbClr val="FF0000"/>
                </a:solidFill>
                <a:latin typeface="Arial Black" pitchFamily="34" charset="0"/>
              </a:rPr>
              <a:t/>
            </a:r>
            <a:br>
              <a:rPr lang="ru-RU" sz="1600" b="0" dirty="0">
                <a:solidFill>
                  <a:srgbClr val="FF0000"/>
                </a:solidFill>
                <a:latin typeface="Arial Black" pitchFamily="34" charset="0"/>
              </a:rPr>
            </a:br>
            <a:r>
              <a:rPr lang="ru-RU" sz="1600" b="0" dirty="0" smtClean="0">
                <a:solidFill>
                  <a:srgbClr val="FF0000"/>
                </a:solidFill>
                <a:latin typeface="Arial Black" pitchFamily="34" charset="0"/>
              </a:rPr>
              <a:t/>
            </a:r>
            <a:br>
              <a:rPr lang="ru-RU" sz="1600" b="0" dirty="0" smtClean="0">
                <a:solidFill>
                  <a:srgbClr val="FF0000"/>
                </a:solidFill>
                <a:latin typeface="Arial Black" pitchFamily="34" charset="0"/>
              </a:rPr>
            </a:br>
            <a:r>
              <a:rPr lang="ru-RU" sz="1600" b="0" dirty="0">
                <a:solidFill>
                  <a:srgbClr val="FF0000"/>
                </a:solidFill>
                <a:latin typeface="Arial Black" pitchFamily="34" charset="0"/>
              </a:rPr>
              <a:t/>
            </a:r>
            <a:br>
              <a:rPr lang="ru-RU" sz="1600" b="0" dirty="0">
                <a:solidFill>
                  <a:srgbClr val="FF0000"/>
                </a:solidFill>
                <a:latin typeface="Arial Black" pitchFamily="34" charset="0"/>
              </a:rPr>
            </a:br>
            <a:r>
              <a:rPr lang="ru-RU" sz="1600" b="0" dirty="0" smtClean="0">
                <a:solidFill>
                  <a:srgbClr val="FF0000"/>
                </a:solidFill>
                <a:latin typeface="Arial Black" pitchFamily="34" charset="0"/>
              </a:rPr>
              <a:t/>
            </a:r>
            <a:br>
              <a:rPr lang="ru-RU" sz="1600" b="0" dirty="0" smtClean="0">
                <a:solidFill>
                  <a:srgbClr val="FF0000"/>
                </a:solidFill>
                <a:latin typeface="Arial Black" pitchFamily="34" charset="0"/>
              </a:rPr>
            </a:br>
            <a:r>
              <a:rPr lang="ru-RU" sz="1600" b="0" dirty="0">
                <a:solidFill>
                  <a:srgbClr val="FF0000"/>
                </a:solidFill>
                <a:latin typeface="Arial Black" pitchFamily="34" charset="0"/>
              </a:rPr>
              <a:t/>
            </a:r>
            <a:br>
              <a:rPr lang="ru-RU" sz="1600" b="0" dirty="0">
                <a:solidFill>
                  <a:srgbClr val="FF0000"/>
                </a:solidFill>
                <a:latin typeface="Arial Black" pitchFamily="34" charset="0"/>
              </a:rPr>
            </a:br>
            <a:r>
              <a:rPr lang="ru-RU" sz="1600" b="0" dirty="0" smtClean="0">
                <a:solidFill>
                  <a:srgbClr val="FF0000"/>
                </a:solidFill>
                <a:latin typeface="Arial Black" pitchFamily="34" charset="0"/>
              </a:rPr>
              <a:t/>
            </a:r>
            <a:br>
              <a:rPr lang="ru-RU" sz="1600" b="0" dirty="0" smtClean="0">
                <a:solidFill>
                  <a:srgbClr val="FF0000"/>
                </a:solidFill>
                <a:latin typeface="Arial Black" pitchFamily="34" charset="0"/>
              </a:rPr>
            </a:br>
            <a:r>
              <a:rPr lang="ru-RU" sz="1600" b="0" dirty="0">
                <a:solidFill>
                  <a:srgbClr val="FF0000"/>
                </a:solidFill>
                <a:latin typeface="Arial Black" pitchFamily="34" charset="0"/>
              </a:rPr>
              <a:t/>
            </a:r>
            <a:br>
              <a:rPr lang="ru-RU" sz="1600" b="0" dirty="0">
                <a:solidFill>
                  <a:srgbClr val="FF0000"/>
                </a:solidFill>
                <a:latin typeface="Arial Black" pitchFamily="34" charset="0"/>
              </a:rPr>
            </a:br>
            <a:r>
              <a:rPr lang="ru-RU" sz="1600" b="0" dirty="0" smtClean="0">
                <a:solidFill>
                  <a:srgbClr val="FF0000"/>
                </a:solidFill>
                <a:latin typeface="Arial Black" pitchFamily="34" charset="0"/>
              </a:rPr>
              <a:t/>
            </a:r>
            <a:br>
              <a:rPr lang="ru-RU" sz="1600" b="0" dirty="0" smtClean="0">
                <a:solidFill>
                  <a:srgbClr val="FF0000"/>
                </a:solidFill>
                <a:latin typeface="Arial Black" pitchFamily="34" charset="0"/>
              </a:rPr>
            </a:br>
            <a:r>
              <a:rPr lang="ru-RU" sz="1600" b="0" dirty="0">
                <a:solidFill>
                  <a:srgbClr val="FF0000"/>
                </a:solidFill>
                <a:latin typeface="Arial Black" pitchFamily="34" charset="0"/>
              </a:rPr>
              <a:t/>
            </a:r>
            <a:br>
              <a:rPr lang="ru-RU" sz="1600" b="0" dirty="0">
                <a:solidFill>
                  <a:srgbClr val="FF0000"/>
                </a:solidFill>
                <a:latin typeface="Arial Black" pitchFamily="34" charset="0"/>
              </a:rPr>
            </a:br>
            <a:r>
              <a:rPr lang="ru-RU" sz="1600" b="0" dirty="0" smtClean="0">
                <a:solidFill>
                  <a:srgbClr val="FF0000"/>
                </a:solidFill>
                <a:latin typeface="Arial Black" pitchFamily="34" charset="0"/>
              </a:rPr>
              <a:t/>
            </a:r>
            <a:br>
              <a:rPr lang="ru-RU" sz="1600" b="0" dirty="0" smtClean="0">
                <a:solidFill>
                  <a:srgbClr val="FF0000"/>
                </a:solidFill>
                <a:latin typeface="Arial Black" pitchFamily="34" charset="0"/>
              </a:rPr>
            </a:br>
            <a:r>
              <a:rPr lang="ru-RU" sz="1600" b="0" dirty="0">
                <a:solidFill>
                  <a:srgbClr val="FF0000"/>
                </a:solidFill>
                <a:latin typeface="Arial Black" pitchFamily="34" charset="0"/>
              </a:rPr>
              <a:t/>
            </a:r>
            <a:br>
              <a:rPr lang="ru-RU" sz="1600" b="0" dirty="0">
                <a:solidFill>
                  <a:srgbClr val="FF0000"/>
                </a:solidFill>
                <a:latin typeface="Arial Black" pitchFamily="34" charset="0"/>
              </a:rPr>
            </a:br>
            <a:r>
              <a:rPr lang="ru-RU" sz="1600" b="0" dirty="0" smtClean="0">
                <a:solidFill>
                  <a:srgbClr val="FF0000"/>
                </a:solidFill>
                <a:latin typeface="Arial Black" pitchFamily="34" charset="0"/>
              </a:rPr>
              <a:t/>
            </a:r>
            <a:br>
              <a:rPr lang="ru-RU" sz="1600" b="0" dirty="0" smtClean="0">
                <a:solidFill>
                  <a:srgbClr val="FF0000"/>
                </a:solidFill>
                <a:latin typeface="Arial Black" pitchFamily="34" charset="0"/>
              </a:rPr>
            </a:br>
            <a:r>
              <a:rPr lang="ru-RU" sz="1600" b="0" dirty="0">
                <a:solidFill>
                  <a:srgbClr val="FF0000"/>
                </a:solidFill>
                <a:latin typeface="Arial Black" pitchFamily="34" charset="0"/>
              </a:rPr>
              <a:t/>
            </a:r>
            <a:br>
              <a:rPr lang="ru-RU" sz="1600" b="0" dirty="0">
                <a:solidFill>
                  <a:srgbClr val="FF0000"/>
                </a:solidFill>
                <a:latin typeface="Arial Black" pitchFamily="34" charset="0"/>
              </a:rPr>
            </a:br>
            <a:r>
              <a:rPr lang="ru-RU" sz="1600" b="0" dirty="0">
                <a:solidFill>
                  <a:srgbClr val="FF0000"/>
                </a:solidFill>
                <a:latin typeface="Arial Black" pitchFamily="34" charset="0"/>
              </a:rPr>
              <a:t/>
            </a:r>
            <a:br>
              <a:rPr lang="ru-RU" sz="1600" b="0" dirty="0">
                <a:solidFill>
                  <a:srgbClr val="FF0000"/>
                </a:solidFill>
                <a:latin typeface="Arial Black" pitchFamily="34" charset="0"/>
              </a:rPr>
            </a:br>
            <a:r>
              <a:rPr lang="ru-RU" sz="1600" b="0" dirty="0">
                <a:solidFill>
                  <a:srgbClr val="FF0000"/>
                </a:solidFill>
                <a:latin typeface="Arial Black" pitchFamily="34" charset="0"/>
              </a:rPr>
              <a:t/>
            </a:r>
            <a:br>
              <a:rPr lang="ru-RU" sz="1600" b="0" dirty="0">
                <a:solidFill>
                  <a:srgbClr val="FF0000"/>
                </a:solidFill>
                <a:latin typeface="Arial Black" pitchFamily="34" charset="0"/>
              </a:rPr>
            </a:br>
            <a:r>
              <a:rPr lang="ru-RU" dirty="0"/>
              <a:t/>
            </a:r>
            <a:br>
              <a:rPr lang="ru-RU" dirty="0"/>
            </a:br>
            <a:endParaRPr lang="ru-RU" dirty="0"/>
          </a:p>
        </p:txBody>
      </p:sp>
      <p:sp>
        <p:nvSpPr>
          <p:cNvPr id="4" name="Прямоугольник 3"/>
          <p:cNvSpPr/>
          <p:nvPr/>
        </p:nvSpPr>
        <p:spPr>
          <a:xfrm>
            <a:off x="494474" y="620688"/>
            <a:ext cx="7776864" cy="1261884"/>
          </a:xfrm>
          <a:prstGeom prst="rect">
            <a:avLst/>
          </a:prstGeom>
        </p:spPr>
        <p:txBody>
          <a:bodyPr wrap="square">
            <a:spAutoFit/>
          </a:bodyPr>
          <a:lstStyle/>
          <a:p>
            <a:r>
              <a:rPr lang="ru-RU" sz="2000" dirty="0">
                <a:solidFill>
                  <a:srgbClr val="FF0000"/>
                </a:solidFill>
                <a:latin typeface="Arial Black" pitchFamily="34" charset="0"/>
              </a:rPr>
              <a:t>II Анализ современного состояния оценки труда в Казахстане.</a:t>
            </a:r>
            <a:r>
              <a:rPr lang="ru-RU" dirty="0"/>
              <a:t/>
            </a:r>
            <a:br>
              <a:rPr lang="ru-RU" dirty="0"/>
            </a:br>
            <a:r>
              <a:rPr lang="ru-RU" dirty="0"/>
              <a:t/>
            </a:r>
            <a:br>
              <a:rPr lang="ru-RU" dirty="0"/>
            </a:br>
            <a:endParaRPr lang="ru-RU" dirty="0"/>
          </a:p>
        </p:txBody>
      </p:sp>
      <p:graphicFrame>
        <p:nvGraphicFramePr>
          <p:cNvPr id="5" name="Схема 4"/>
          <p:cNvGraphicFramePr/>
          <p:nvPr>
            <p:extLst>
              <p:ext uri="{D42A27DB-BD31-4B8C-83A1-F6EECF244321}">
                <p14:modId xmlns:p14="http://schemas.microsoft.com/office/powerpoint/2010/main" val="2382621024"/>
              </p:ext>
            </p:extLst>
          </p:nvPr>
        </p:nvGraphicFramePr>
        <p:xfrm>
          <a:off x="0" y="1251630"/>
          <a:ext cx="9144000" cy="56063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Дуга 5"/>
          <p:cNvSpPr/>
          <p:nvPr/>
        </p:nvSpPr>
        <p:spPr>
          <a:xfrm rot="17564630">
            <a:off x="103584" y="3672393"/>
            <a:ext cx="5040560" cy="4437112"/>
          </a:xfrm>
          <a:prstGeom prst="arc">
            <a:avLst>
              <a:gd name="adj1" fmla="val 13369208"/>
              <a:gd name="adj2" fmla="val 0"/>
            </a:avLst>
          </a:prstGeom>
          <a:ln w="762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extLst>
      <p:ext uri="{BB962C8B-B14F-4D97-AF65-F5344CB8AC3E}">
        <p14:creationId xmlns:p14="http://schemas.microsoft.com/office/powerpoint/2010/main" val="31546264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32656"/>
            <a:ext cx="8496944" cy="1440160"/>
          </a:xfrm>
        </p:spPr>
        <p:txBody>
          <a:bodyPr/>
          <a:lstStyle/>
          <a:p>
            <a:pPr marL="0" indent="0" algn="l">
              <a:buNone/>
            </a:pPr>
            <a:r>
              <a:rPr lang="ru-RU" sz="1600" b="0" dirty="0">
                <a:solidFill>
                  <a:srgbClr val="FF0000"/>
                </a:solidFill>
                <a:latin typeface="Arial Black" pitchFamily="34" charset="0"/>
              </a:rPr>
              <a:t/>
            </a:r>
            <a:br>
              <a:rPr lang="ru-RU" sz="1600" b="0" dirty="0">
                <a:solidFill>
                  <a:srgbClr val="FF0000"/>
                </a:solidFill>
                <a:latin typeface="Arial Black" pitchFamily="34" charset="0"/>
              </a:rPr>
            </a:br>
            <a:r>
              <a:rPr lang="ru-RU" sz="2000" b="0" dirty="0">
                <a:solidFill>
                  <a:srgbClr val="FF0000"/>
                </a:solidFill>
                <a:latin typeface="Arial Black" pitchFamily="34" charset="0"/>
              </a:rPr>
              <a:t>III Рассмотреть опыт развитых стран в области оценки </a:t>
            </a:r>
            <a:r>
              <a:rPr lang="ru-RU" sz="2000" b="0" dirty="0" smtClean="0">
                <a:solidFill>
                  <a:srgbClr val="FF0000"/>
                </a:solidFill>
                <a:latin typeface="Arial Black" pitchFamily="34" charset="0"/>
              </a:rPr>
              <a:t>труда (Канада, Япония, Индия).</a:t>
            </a:r>
            <a:r>
              <a:rPr lang="ru-RU" sz="2000" dirty="0">
                <a:latin typeface="Arial Black" pitchFamily="34" charset="0"/>
              </a:rPr>
              <a:t/>
            </a:r>
            <a:br>
              <a:rPr lang="ru-RU" sz="2000" dirty="0">
                <a:latin typeface="Arial Black" pitchFamily="34" charset="0"/>
              </a:rPr>
            </a:br>
            <a:endParaRPr lang="ru-RU" sz="2000" dirty="0">
              <a:latin typeface="Arial Black" pitchFamily="34" charset="0"/>
            </a:endParaRPr>
          </a:p>
        </p:txBody>
      </p:sp>
      <p:graphicFrame>
        <p:nvGraphicFramePr>
          <p:cNvPr id="3" name="Схема 2"/>
          <p:cNvGraphicFramePr/>
          <p:nvPr>
            <p:extLst>
              <p:ext uri="{D42A27DB-BD31-4B8C-83A1-F6EECF244321}">
                <p14:modId xmlns:p14="http://schemas.microsoft.com/office/powerpoint/2010/main" val="3103348924"/>
              </p:ext>
            </p:extLst>
          </p:nvPr>
        </p:nvGraphicFramePr>
        <p:xfrm>
          <a:off x="56271" y="1556792"/>
          <a:ext cx="8894121" cy="5301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340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27584" y="980728"/>
            <a:ext cx="7848872" cy="4392488"/>
          </a:xfrm>
        </p:spPr>
        <p:txBody>
          <a:bodyPr/>
          <a:lstStyle/>
          <a:p>
            <a:pPr algn="l"/>
            <a:r>
              <a:rPr lang="ru-RU" sz="2000" b="0" dirty="0" smtClean="0">
                <a:solidFill>
                  <a:srgbClr val="FF0000"/>
                </a:solidFill>
                <a:latin typeface="Arial Black" pitchFamily="34" charset="0"/>
              </a:rPr>
              <a:t>ПЛАН</a:t>
            </a:r>
            <a:r>
              <a:rPr lang="ru-RU" sz="2000" b="0" dirty="0" smtClean="0">
                <a:solidFill>
                  <a:srgbClr val="002060"/>
                </a:solidFill>
                <a:latin typeface="Arial Black" pitchFamily="34" charset="0"/>
              </a:rPr>
              <a:t/>
            </a:r>
            <a:br>
              <a:rPr lang="ru-RU" sz="2000" b="0" dirty="0" smtClean="0">
                <a:solidFill>
                  <a:srgbClr val="002060"/>
                </a:solidFill>
                <a:latin typeface="Arial Black" pitchFamily="34" charset="0"/>
              </a:rPr>
            </a:br>
            <a:r>
              <a:rPr lang="ru-RU" sz="2000" b="0" dirty="0">
                <a:solidFill>
                  <a:srgbClr val="002060"/>
                </a:solidFill>
                <a:latin typeface="Arial Black" pitchFamily="34" charset="0"/>
              </a:rPr>
              <a:t/>
            </a:r>
            <a:br>
              <a:rPr lang="ru-RU" sz="2000" b="0" dirty="0">
                <a:solidFill>
                  <a:srgbClr val="002060"/>
                </a:solidFill>
                <a:latin typeface="Arial Black" pitchFamily="34" charset="0"/>
              </a:rPr>
            </a:br>
            <a:r>
              <a:rPr lang="ru-RU" sz="2000" b="0" dirty="0" smtClean="0">
                <a:solidFill>
                  <a:srgbClr val="002060"/>
                </a:solidFill>
                <a:latin typeface="Arial Black" pitchFamily="34" charset="0"/>
              </a:rPr>
              <a:t>1. Краткий обзор теорий об оценке труда.</a:t>
            </a:r>
            <a:br>
              <a:rPr lang="ru-RU" sz="2000" b="0" dirty="0" smtClean="0">
                <a:solidFill>
                  <a:srgbClr val="002060"/>
                </a:solidFill>
                <a:latin typeface="Arial Black" pitchFamily="34" charset="0"/>
              </a:rPr>
            </a:br>
            <a:r>
              <a:rPr lang="ru-RU" sz="2000" b="0" dirty="0">
                <a:solidFill>
                  <a:srgbClr val="002060"/>
                </a:solidFill>
                <a:latin typeface="Arial Black" pitchFamily="34" charset="0"/>
              </a:rPr>
              <a:t/>
            </a:r>
            <a:br>
              <a:rPr lang="ru-RU" sz="2000" b="0" dirty="0">
                <a:solidFill>
                  <a:srgbClr val="002060"/>
                </a:solidFill>
                <a:latin typeface="Arial Black" pitchFamily="34" charset="0"/>
              </a:rPr>
            </a:br>
            <a:r>
              <a:rPr lang="ru-RU" sz="2000" b="0" dirty="0" smtClean="0">
                <a:solidFill>
                  <a:srgbClr val="002060"/>
                </a:solidFill>
                <a:latin typeface="Arial Black" pitchFamily="34" charset="0"/>
              </a:rPr>
              <a:t>2. Анализ факторов </a:t>
            </a:r>
            <a:r>
              <a:rPr lang="ru-RU" sz="2000" b="0" dirty="0" smtClean="0">
                <a:solidFill>
                  <a:srgbClr val="002060"/>
                </a:solidFill>
                <a:latin typeface="Arial Black" pitchFamily="34" charset="0"/>
              </a:rPr>
              <a:t> </a:t>
            </a:r>
            <a:r>
              <a:rPr lang="ru-RU" sz="2000" b="0" dirty="0" smtClean="0">
                <a:solidFill>
                  <a:srgbClr val="002060"/>
                </a:solidFill>
                <a:latin typeface="Arial Black" pitchFamily="34" charset="0"/>
              </a:rPr>
              <a:t>детерминантов цены труда.</a:t>
            </a:r>
            <a:br>
              <a:rPr lang="ru-RU" sz="2000" b="0" dirty="0" smtClean="0">
                <a:solidFill>
                  <a:srgbClr val="002060"/>
                </a:solidFill>
                <a:latin typeface="Arial Black" pitchFamily="34" charset="0"/>
              </a:rPr>
            </a:br>
            <a:r>
              <a:rPr lang="ru-RU" sz="2000" b="0" dirty="0">
                <a:solidFill>
                  <a:srgbClr val="002060"/>
                </a:solidFill>
                <a:latin typeface="Arial Black" pitchFamily="34" charset="0"/>
              </a:rPr>
              <a:t/>
            </a:r>
            <a:br>
              <a:rPr lang="ru-RU" sz="2000" b="0" dirty="0">
                <a:solidFill>
                  <a:srgbClr val="002060"/>
                </a:solidFill>
                <a:latin typeface="Arial Black" pitchFamily="34" charset="0"/>
              </a:rPr>
            </a:br>
            <a:r>
              <a:rPr lang="ru-RU" sz="2000" b="0" dirty="0" smtClean="0">
                <a:solidFill>
                  <a:srgbClr val="002060"/>
                </a:solidFill>
                <a:latin typeface="Arial Black" pitchFamily="34" charset="0"/>
              </a:rPr>
              <a:t>3. Сравнительный анализ процесса оценки труда (Канада, Япония, Индия).</a:t>
            </a:r>
            <a:endParaRPr lang="ru-RU" sz="2000" b="0" dirty="0">
              <a:solidFill>
                <a:srgbClr val="002060"/>
              </a:solidFill>
              <a:latin typeface="Arial Black" pitchFamily="34" charset="0"/>
            </a:endParaRPr>
          </a:p>
        </p:txBody>
      </p:sp>
    </p:spTree>
    <p:extLst>
      <p:ext uri="{BB962C8B-B14F-4D97-AF65-F5344CB8AC3E}">
        <p14:creationId xmlns:p14="http://schemas.microsoft.com/office/powerpoint/2010/main" val="2453728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496944" cy="6336704"/>
          </a:xfrm>
        </p:spPr>
        <p:txBody>
          <a:bodyPr/>
          <a:lstStyle/>
          <a:p>
            <a:pPr marL="0" indent="0" algn="l">
              <a:lnSpc>
                <a:spcPct val="150000"/>
              </a:lnSpc>
              <a:buNone/>
            </a:pPr>
            <a:r>
              <a:rPr lang="ru-RU" sz="1600" b="0" dirty="0">
                <a:solidFill>
                  <a:srgbClr val="FF0000"/>
                </a:solidFill>
                <a:latin typeface="Arial Black" pitchFamily="34" charset="0"/>
              </a:rPr>
              <a:t>I </a:t>
            </a:r>
            <a:r>
              <a:rPr lang="ru-RU" sz="1600" b="0" dirty="0">
                <a:solidFill>
                  <a:srgbClr val="FF0000"/>
                </a:solidFill>
                <a:latin typeface="Arial Black" pitchFamily="34" charset="0"/>
              </a:rPr>
              <a:t>Н</a:t>
            </a:r>
            <a:r>
              <a:rPr lang="ru-RU" sz="1600" b="0" dirty="0" smtClean="0">
                <a:solidFill>
                  <a:srgbClr val="FF0000"/>
                </a:solidFill>
                <a:latin typeface="Arial Black" pitchFamily="34" charset="0"/>
              </a:rPr>
              <a:t>еобходимо </a:t>
            </a:r>
            <a:r>
              <a:rPr lang="ru-RU" sz="1600" b="0" dirty="0">
                <a:solidFill>
                  <a:srgbClr val="FF0000"/>
                </a:solidFill>
                <a:latin typeface="Arial Black" pitchFamily="34" charset="0"/>
              </a:rPr>
              <a:t>з</a:t>
            </a:r>
            <a:r>
              <a:rPr lang="ru-RU" sz="1600" b="0" dirty="0" smtClean="0">
                <a:solidFill>
                  <a:srgbClr val="FF0000"/>
                </a:solidFill>
                <a:latin typeface="Arial Black" pitchFamily="34" charset="0"/>
              </a:rPr>
              <a:t>акрепить </a:t>
            </a:r>
            <a:r>
              <a:rPr lang="ru-RU" sz="1600" b="0" dirty="0" smtClean="0">
                <a:solidFill>
                  <a:srgbClr val="FF0000"/>
                </a:solidFill>
                <a:latin typeface="Arial Black" pitchFamily="34" charset="0"/>
              </a:rPr>
              <a:t>термины по теме.</a:t>
            </a:r>
            <a:r>
              <a:rPr lang="ru-RU" sz="1600" b="0" dirty="0" smtClean="0">
                <a:solidFill>
                  <a:srgbClr val="002060"/>
                </a:solidFill>
                <a:latin typeface="Arial Black" pitchFamily="34" charset="0"/>
              </a:rPr>
              <a:t/>
            </a:r>
            <a:br>
              <a:rPr lang="ru-RU" sz="1600" b="0" dirty="0" smtClean="0">
                <a:solidFill>
                  <a:srgbClr val="002060"/>
                </a:solidFill>
                <a:latin typeface="Arial Black" pitchFamily="34" charset="0"/>
              </a:rPr>
            </a:br>
            <a:r>
              <a:rPr lang="ru-RU" sz="1600" b="0" dirty="0">
                <a:solidFill>
                  <a:srgbClr val="002060"/>
                </a:solidFill>
                <a:latin typeface="Arial Black" pitchFamily="34" charset="0"/>
              </a:rPr>
              <a:t/>
            </a:r>
            <a:br>
              <a:rPr lang="ru-RU" sz="1600" b="0" dirty="0">
                <a:solidFill>
                  <a:srgbClr val="002060"/>
                </a:solidFill>
                <a:latin typeface="Arial Black" pitchFamily="34" charset="0"/>
              </a:rPr>
            </a:br>
            <a:r>
              <a:rPr lang="ru-RU" sz="1600" b="0" dirty="0" smtClean="0">
                <a:solidFill>
                  <a:srgbClr val="002060"/>
                </a:solidFill>
                <a:latin typeface="Arial Black" pitchFamily="34" charset="0"/>
              </a:rPr>
              <a:t>1) Внутренний и внешний рынок труда</a:t>
            </a:r>
            <a:br>
              <a:rPr lang="ru-RU" sz="1600" b="0" dirty="0" smtClean="0">
                <a:solidFill>
                  <a:srgbClr val="002060"/>
                </a:solidFill>
                <a:latin typeface="Arial Black" pitchFamily="34" charset="0"/>
              </a:rPr>
            </a:br>
            <a:r>
              <a:rPr lang="ru-RU" sz="1600" b="0" dirty="0" smtClean="0">
                <a:solidFill>
                  <a:srgbClr val="002060"/>
                </a:solidFill>
                <a:latin typeface="Arial Black" pitchFamily="34" charset="0"/>
              </a:rPr>
              <a:t>2) Вторичная занятость</a:t>
            </a:r>
            <a:br>
              <a:rPr lang="ru-RU" sz="1600" b="0" dirty="0" smtClean="0">
                <a:solidFill>
                  <a:srgbClr val="002060"/>
                </a:solidFill>
                <a:latin typeface="Arial Black" pitchFamily="34" charset="0"/>
              </a:rPr>
            </a:br>
            <a:r>
              <a:rPr lang="ru-RU" sz="1600" b="0" dirty="0" smtClean="0">
                <a:solidFill>
                  <a:srgbClr val="002060"/>
                </a:solidFill>
                <a:latin typeface="Arial Black" pitchFamily="34" charset="0"/>
              </a:rPr>
              <a:t>3) Международная Организация Труда. Международный трудовой Кодекс. Филадельфийская декларация.</a:t>
            </a:r>
            <a:br>
              <a:rPr lang="ru-RU" sz="1600" b="0" dirty="0" smtClean="0">
                <a:solidFill>
                  <a:srgbClr val="002060"/>
                </a:solidFill>
                <a:latin typeface="Arial Black" pitchFamily="34" charset="0"/>
              </a:rPr>
            </a:br>
            <a:r>
              <a:rPr lang="ru-RU" sz="1600" b="0" dirty="0" smtClean="0">
                <a:solidFill>
                  <a:srgbClr val="002060"/>
                </a:solidFill>
                <a:latin typeface="Arial Black" pitchFamily="34" charset="0"/>
              </a:rPr>
              <a:t>4) Закон </a:t>
            </a:r>
            <a:r>
              <a:rPr lang="ru-RU" sz="1600" b="0" dirty="0" err="1" smtClean="0">
                <a:solidFill>
                  <a:srgbClr val="002060"/>
                </a:solidFill>
                <a:latin typeface="Arial Black" pitchFamily="34" charset="0"/>
              </a:rPr>
              <a:t>Оукена</a:t>
            </a:r>
            <a:r>
              <a:rPr lang="ru-RU" sz="1600" b="0" dirty="0" smtClean="0">
                <a:solidFill>
                  <a:srgbClr val="002060"/>
                </a:solidFill>
                <a:latin typeface="Arial Black" pitchFamily="34" charset="0"/>
              </a:rPr>
              <a:t/>
            </a:r>
            <a:br>
              <a:rPr lang="ru-RU" sz="1600" b="0" dirty="0" smtClean="0">
                <a:solidFill>
                  <a:srgbClr val="002060"/>
                </a:solidFill>
                <a:latin typeface="Arial Black" pitchFamily="34" charset="0"/>
              </a:rPr>
            </a:br>
            <a:r>
              <a:rPr lang="ru-RU" sz="1600" b="0" dirty="0" smtClean="0">
                <a:solidFill>
                  <a:srgbClr val="002060"/>
                </a:solidFill>
                <a:latin typeface="Arial Black" pitchFamily="34" charset="0"/>
              </a:rPr>
              <a:t>5) Инфляция</a:t>
            </a:r>
            <a:br>
              <a:rPr lang="ru-RU" sz="1600" b="0" dirty="0" smtClean="0">
                <a:solidFill>
                  <a:srgbClr val="002060"/>
                </a:solidFill>
                <a:latin typeface="Arial Black" pitchFamily="34" charset="0"/>
              </a:rPr>
            </a:br>
            <a:r>
              <a:rPr lang="ru-RU" sz="1600" b="0" dirty="0" smtClean="0">
                <a:solidFill>
                  <a:srgbClr val="002060"/>
                </a:solidFill>
                <a:latin typeface="Arial Black" pitchFamily="34" charset="0"/>
              </a:rPr>
              <a:t>6) Инфраструктура рынка труда</a:t>
            </a:r>
            <a:br>
              <a:rPr lang="ru-RU" sz="1600" b="0" dirty="0" smtClean="0">
                <a:solidFill>
                  <a:srgbClr val="002060"/>
                </a:solidFill>
                <a:latin typeface="Arial Black" pitchFamily="34" charset="0"/>
              </a:rPr>
            </a:br>
            <a:r>
              <a:rPr lang="ru-RU" sz="1600" b="0" dirty="0" smtClean="0">
                <a:solidFill>
                  <a:srgbClr val="002060"/>
                </a:solidFill>
                <a:latin typeface="Arial Black" pitchFamily="34" charset="0"/>
              </a:rPr>
              <a:t>7) </a:t>
            </a:r>
            <a:r>
              <a:rPr lang="ru-RU" sz="1600" b="0" dirty="0" err="1" smtClean="0">
                <a:solidFill>
                  <a:srgbClr val="002060"/>
                </a:solidFill>
                <a:latin typeface="Arial Black" pitchFamily="34" charset="0"/>
              </a:rPr>
              <a:t>Трипартизм</a:t>
            </a:r>
            <a:r>
              <a:rPr lang="ru-RU" sz="1600" b="0" dirty="0" smtClean="0">
                <a:solidFill>
                  <a:srgbClr val="002060"/>
                </a:solidFill>
                <a:latin typeface="Arial Black" pitchFamily="34" charset="0"/>
              </a:rPr>
              <a:t/>
            </a:r>
            <a:br>
              <a:rPr lang="ru-RU" sz="1600" b="0" dirty="0" smtClean="0">
                <a:solidFill>
                  <a:srgbClr val="002060"/>
                </a:solidFill>
                <a:latin typeface="Arial Black" pitchFamily="34" charset="0"/>
              </a:rPr>
            </a:br>
            <a:r>
              <a:rPr lang="ru-RU" sz="1600" b="0" dirty="0" smtClean="0">
                <a:solidFill>
                  <a:srgbClr val="002060"/>
                </a:solidFill>
                <a:latin typeface="Arial Black" pitchFamily="34" charset="0"/>
              </a:rPr>
              <a:t/>
            </a:r>
            <a:br>
              <a:rPr lang="ru-RU" sz="1600" b="0" dirty="0" smtClean="0">
                <a:solidFill>
                  <a:srgbClr val="002060"/>
                </a:solidFill>
                <a:latin typeface="Arial Black" pitchFamily="34" charset="0"/>
              </a:rPr>
            </a:br>
            <a:r>
              <a:rPr lang="ru-RU" sz="1600" b="0" dirty="0" smtClean="0">
                <a:solidFill>
                  <a:srgbClr val="002060"/>
                </a:solidFill>
                <a:latin typeface="Arial Black" pitchFamily="34" charset="0"/>
              </a:rPr>
              <a:t/>
            </a:r>
            <a:br>
              <a:rPr lang="ru-RU" sz="1600" b="0" dirty="0" smtClean="0">
                <a:solidFill>
                  <a:srgbClr val="002060"/>
                </a:solidFill>
                <a:latin typeface="Arial Black" pitchFamily="34" charset="0"/>
              </a:rPr>
            </a:br>
            <a:endParaRPr lang="ru-RU" sz="1600" b="0" dirty="0">
              <a:solidFill>
                <a:srgbClr val="002060"/>
              </a:solidFill>
              <a:latin typeface="Arial Black" pitchFamily="34" charset="0"/>
            </a:endParaRPr>
          </a:p>
        </p:txBody>
      </p:sp>
    </p:spTree>
    <p:extLst>
      <p:ext uri="{BB962C8B-B14F-4D97-AF65-F5344CB8AC3E}">
        <p14:creationId xmlns:p14="http://schemas.microsoft.com/office/powerpoint/2010/main" val="1363146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2461594548"/>
              </p:ext>
            </p:extLst>
          </p:nvPr>
        </p:nvGraphicFramePr>
        <p:xfrm>
          <a:off x="0" y="-9730"/>
          <a:ext cx="9252520" cy="68677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323528" y="260648"/>
            <a:ext cx="1656184" cy="369332"/>
          </a:xfrm>
          <a:prstGeom prst="rect">
            <a:avLst/>
          </a:prstGeom>
          <a:noFill/>
        </p:spPr>
        <p:txBody>
          <a:bodyPr wrap="square" rtlCol="0">
            <a:spAutoFit/>
          </a:bodyPr>
          <a:lstStyle/>
          <a:p>
            <a:r>
              <a:rPr lang="en-US" dirty="0" smtClean="0"/>
              <a:t>I</a:t>
            </a:r>
            <a:endParaRPr lang="ru-RU" dirty="0"/>
          </a:p>
        </p:txBody>
      </p:sp>
      <p:sp>
        <p:nvSpPr>
          <p:cNvPr id="4" name="TextBox 3"/>
          <p:cNvSpPr txBox="1"/>
          <p:nvPr/>
        </p:nvSpPr>
        <p:spPr>
          <a:xfrm>
            <a:off x="107504" y="260648"/>
            <a:ext cx="3564396" cy="1077218"/>
          </a:xfrm>
          <a:prstGeom prst="rect">
            <a:avLst/>
          </a:prstGeom>
          <a:noFill/>
        </p:spPr>
        <p:txBody>
          <a:bodyPr wrap="square" rtlCol="0">
            <a:spAutoFit/>
          </a:bodyPr>
          <a:lstStyle/>
          <a:p>
            <a:r>
              <a:rPr lang="ru-RU" sz="1600" dirty="0">
                <a:solidFill>
                  <a:srgbClr val="FF0000"/>
                </a:solidFill>
                <a:latin typeface="Arial Black" pitchFamily="34" charset="0"/>
              </a:rPr>
              <a:t>I Закрепить термины по теме. </a:t>
            </a:r>
            <a:endParaRPr lang="ru-RU" sz="1600" dirty="0" smtClean="0">
              <a:solidFill>
                <a:srgbClr val="FF0000"/>
              </a:solidFill>
              <a:latin typeface="Arial Black" pitchFamily="34" charset="0"/>
            </a:endParaRPr>
          </a:p>
          <a:p>
            <a:r>
              <a:rPr lang="ru-RU" sz="1600" dirty="0" smtClean="0">
                <a:solidFill>
                  <a:srgbClr val="FF0000"/>
                </a:solidFill>
                <a:latin typeface="Arial Black" pitchFamily="34" charset="0"/>
              </a:rPr>
              <a:t>Обзор </a:t>
            </a:r>
            <a:r>
              <a:rPr lang="ru-RU" sz="1600" dirty="0">
                <a:solidFill>
                  <a:srgbClr val="FF0000"/>
                </a:solidFill>
                <a:latin typeface="Arial Black" pitchFamily="34" charset="0"/>
              </a:rPr>
              <a:t>теорий об оценке труда</a:t>
            </a:r>
            <a:r>
              <a:rPr lang="ru-RU" sz="1600" dirty="0" smtClean="0">
                <a:solidFill>
                  <a:srgbClr val="FF0000"/>
                </a:solidFill>
                <a:latin typeface="Arial Black" pitchFamily="34" charset="0"/>
              </a:rPr>
              <a:t>.</a:t>
            </a:r>
            <a:endParaRPr lang="ru-RU" dirty="0"/>
          </a:p>
        </p:txBody>
      </p:sp>
    </p:spTree>
    <p:extLst>
      <p:ext uri="{BB962C8B-B14F-4D97-AF65-F5344CB8AC3E}">
        <p14:creationId xmlns:p14="http://schemas.microsoft.com/office/powerpoint/2010/main" val="17136925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3275714827"/>
              </p:ext>
            </p:extLst>
          </p:nvPr>
        </p:nvGraphicFramePr>
        <p:xfrm>
          <a:off x="0" y="18404"/>
          <a:ext cx="9144000" cy="68395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6793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2183334831"/>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Дуга 3"/>
          <p:cNvSpPr/>
          <p:nvPr/>
        </p:nvSpPr>
        <p:spPr>
          <a:xfrm rot="16397654">
            <a:off x="941289" y="4514633"/>
            <a:ext cx="5328592" cy="4104456"/>
          </a:xfrm>
          <a:prstGeom prst="arc">
            <a:avLst/>
          </a:prstGeom>
          <a:ln w="762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5" name="Капля 4"/>
          <p:cNvSpPr/>
          <p:nvPr/>
        </p:nvSpPr>
        <p:spPr>
          <a:xfrm rot="6301812">
            <a:off x="237112" y="3747230"/>
            <a:ext cx="1428240" cy="1586351"/>
          </a:xfrm>
          <a:prstGeom prst="teardrop">
            <a:avLst/>
          </a:prstGeom>
          <a:solidFill>
            <a:srgbClr val="00FF00"/>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Дуга 5"/>
          <p:cNvSpPr/>
          <p:nvPr/>
        </p:nvSpPr>
        <p:spPr>
          <a:xfrm>
            <a:off x="1403648" y="5435788"/>
            <a:ext cx="216024" cy="657508"/>
          </a:xfrm>
          <a:prstGeom prst="arc">
            <a:avLst/>
          </a:prstGeom>
          <a:ln w="762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extLst>
      <p:ext uri="{BB962C8B-B14F-4D97-AF65-F5344CB8AC3E}">
        <p14:creationId xmlns:p14="http://schemas.microsoft.com/office/powerpoint/2010/main" val="30385879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5895545">
            <a:off x="3350383" y="4768789"/>
            <a:ext cx="1829506" cy="2113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Схема 2"/>
          <p:cNvGraphicFramePr/>
          <p:nvPr>
            <p:extLst>
              <p:ext uri="{D42A27DB-BD31-4B8C-83A1-F6EECF244321}">
                <p14:modId xmlns:p14="http://schemas.microsoft.com/office/powerpoint/2010/main" val="2718434959"/>
              </p:ext>
            </p:extLst>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19199879">
            <a:off x="1462574" y="5272120"/>
            <a:ext cx="1639887"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rot="5992738">
            <a:off x="3446984" y="5846980"/>
            <a:ext cx="329734" cy="815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05640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Объект 12"/>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0" y="7431"/>
            <a:ext cx="9144000" cy="6846588"/>
          </a:xfr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8598" y="1484784"/>
            <a:ext cx="1925610"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Схема 2"/>
          <p:cNvGraphicFramePr/>
          <p:nvPr>
            <p:extLst>
              <p:ext uri="{D42A27DB-BD31-4B8C-83A1-F6EECF244321}">
                <p14:modId xmlns:p14="http://schemas.microsoft.com/office/powerpoint/2010/main" val="2655977698"/>
              </p:ext>
            </p:extLst>
          </p:nvPr>
        </p:nvGraphicFramePr>
        <p:xfrm>
          <a:off x="25972" y="0"/>
          <a:ext cx="9118028" cy="6858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xtBox 3"/>
          <p:cNvSpPr txBox="1"/>
          <p:nvPr/>
        </p:nvSpPr>
        <p:spPr>
          <a:xfrm>
            <a:off x="4053525" y="3664170"/>
            <a:ext cx="3960440" cy="400110"/>
          </a:xfrm>
          <a:prstGeom prst="rect">
            <a:avLst/>
          </a:prstGeom>
          <a:noFill/>
        </p:spPr>
        <p:txBody>
          <a:bodyPr wrap="square" rtlCol="0">
            <a:spAutoFit/>
          </a:bodyPr>
          <a:lstStyle/>
          <a:p>
            <a:pPr algn="ctr"/>
            <a:r>
              <a:rPr lang="ru-RU" sz="2000" dirty="0" smtClean="0">
                <a:solidFill>
                  <a:srgbClr val="FFFF00"/>
                </a:solidFill>
                <a:latin typeface="Arial Black" pitchFamily="34" charset="0"/>
              </a:rPr>
              <a:t>ЦЕНА ТРУДА</a:t>
            </a:r>
            <a:endParaRPr lang="ru-RU" sz="2000" dirty="0">
              <a:solidFill>
                <a:srgbClr val="FFFF00"/>
              </a:solidFill>
              <a:latin typeface="Arial Black" pitchFamily="34" charset="0"/>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3873" y="7430"/>
            <a:ext cx="1903655" cy="1735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92907" y="875331"/>
            <a:ext cx="1651093"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743408" y="419005"/>
            <a:ext cx="1332148" cy="738664"/>
          </a:xfrm>
          <a:prstGeom prst="rect">
            <a:avLst/>
          </a:prstGeom>
          <a:noFill/>
        </p:spPr>
        <p:txBody>
          <a:bodyPr wrap="square" rtlCol="0">
            <a:spAutoFit/>
          </a:bodyPr>
          <a:lstStyle/>
          <a:p>
            <a:pPr algn="ctr"/>
            <a:r>
              <a:rPr lang="ru-RU" sz="1400" dirty="0" err="1" smtClean="0">
                <a:solidFill>
                  <a:srgbClr val="002060"/>
                </a:solidFill>
                <a:latin typeface="Arial Black" pitchFamily="34" charset="0"/>
              </a:rPr>
              <a:t>Гос.регули-рование</a:t>
            </a:r>
            <a:r>
              <a:rPr lang="ru-RU" sz="1400" dirty="0" smtClean="0">
                <a:solidFill>
                  <a:srgbClr val="002060"/>
                </a:solidFill>
                <a:latin typeface="Arial Black" pitchFamily="34" charset="0"/>
              </a:rPr>
              <a:t> экономики</a:t>
            </a:r>
            <a:endParaRPr lang="ru-RU" sz="1400" dirty="0">
              <a:solidFill>
                <a:srgbClr val="002060"/>
              </a:solidFill>
              <a:latin typeface="Arial Black" pitchFamily="34" charset="0"/>
            </a:endParaRPr>
          </a:p>
        </p:txBody>
      </p:sp>
      <p:sp>
        <p:nvSpPr>
          <p:cNvPr id="6" name="TextBox 5"/>
          <p:cNvSpPr txBox="1"/>
          <p:nvPr/>
        </p:nvSpPr>
        <p:spPr>
          <a:xfrm>
            <a:off x="4733884" y="1724999"/>
            <a:ext cx="1404940" cy="1323439"/>
          </a:xfrm>
          <a:prstGeom prst="rect">
            <a:avLst/>
          </a:prstGeom>
          <a:noFill/>
        </p:spPr>
        <p:txBody>
          <a:bodyPr wrap="square" rtlCol="0">
            <a:spAutoFit/>
          </a:bodyPr>
          <a:lstStyle/>
          <a:p>
            <a:pPr algn="ctr"/>
            <a:r>
              <a:rPr lang="ru-RU" sz="1600" dirty="0" smtClean="0">
                <a:solidFill>
                  <a:srgbClr val="002060"/>
                </a:solidFill>
                <a:latin typeface="Arial Black" pitchFamily="34" charset="0"/>
              </a:rPr>
              <a:t>Уровень </a:t>
            </a:r>
            <a:r>
              <a:rPr lang="ru-RU" sz="1400" dirty="0" smtClean="0">
                <a:solidFill>
                  <a:srgbClr val="002060"/>
                </a:solidFill>
                <a:latin typeface="Arial Black" pitchFamily="34" charset="0"/>
              </a:rPr>
              <a:t>внутренней</a:t>
            </a:r>
            <a:r>
              <a:rPr lang="ru-RU" sz="1600" dirty="0" smtClean="0">
                <a:solidFill>
                  <a:srgbClr val="002060"/>
                </a:solidFill>
                <a:latin typeface="Arial Black" pitchFamily="34" charset="0"/>
              </a:rPr>
              <a:t> среды предприятия</a:t>
            </a:r>
            <a:endParaRPr lang="ru-RU" sz="1600" dirty="0">
              <a:solidFill>
                <a:srgbClr val="002060"/>
              </a:solidFill>
              <a:latin typeface="Arial Black" pitchFamily="34" charset="0"/>
            </a:endParaRPr>
          </a:p>
        </p:txBody>
      </p:sp>
      <p:sp>
        <p:nvSpPr>
          <p:cNvPr id="7" name="TextBox 6"/>
          <p:cNvSpPr txBox="1"/>
          <p:nvPr/>
        </p:nvSpPr>
        <p:spPr>
          <a:xfrm>
            <a:off x="6334913" y="526727"/>
            <a:ext cx="1601574" cy="523220"/>
          </a:xfrm>
          <a:prstGeom prst="rect">
            <a:avLst/>
          </a:prstGeom>
          <a:noFill/>
        </p:spPr>
        <p:txBody>
          <a:bodyPr wrap="square" rtlCol="0">
            <a:spAutoFit/>
          </a:bodyPr>
          <a:lstStyle/>
          <a:p>
            <a:pPr algn="ctr"/>
            <a:r>
              <a:rPr lang="ru-RU" sz="1400" dirty="0" smtClean="0">
                <a:solidFill>
                  <a:srgbClr val="002060"/>
                </a:solidFill>
                <a:latin typeface="Arial Black" pitchFamily="34" charset="0"/>
              </a:rPr>
              <a:t>Темпы роста производства</a:t>
            </a:r>
            <a:endParaRPr lang="ru-RU" sz="1400" dirty="0">
              <a:solidFill>
                <a:srgbClr val="002060"/>
              </a:solidFill>
              <a:latin typeface="Arial Black" pitchFamily="34" charset="0"/>
            </a:endParaRPr>
          </a:p>
        </p:txBody>
      </p:sp>
      <p:sp>
        <p:nvSpPr>
          <p:cNvPr id="8" name="TextBox 7"/>
          <p:cNvSpPr txBox="1"/>
          <p:nvPr/>
        </p:nvSpPr>
        <p:spPr>
          <a:xfrm>
            <a:off x="7716722" y="1355667"/>
            <a:ext cx="1203462" cy="738664"/>
          </a:xfrm>
          <a:prstGeom prst="rect">
            <a:avLst/>
          </a:prstGeom>
          <a:noFill/>
        </p:spPr>
        <p:txBody>
          <a:bodyPr wrap="square" rtlCol="0">
            <a:spAutoFit/>
          </a:bodyPr>
          <a:lstStyle/>
          <a:p>
            <a:pPr algn="ctr"/>
            <a:r>
              <a:rPr lang="ru-RU" sz="1400" dirty="0" err="1" smtClean="0">
                <a:solidFill>
                  <a:srgbClr val="002060"/>
                </a:solidFill>
                <a:latin typeface="Arial Black" pitchFamily="34" charset="0"/>
              </a:rPr>
              <a:t>Квалифи-кация</a:t>
            </a:r>
            <a:r>
              <a:rPr lang="ru-RU" sz="1400" dirty="0" smtClean="0">
                <a:solidFill>
                  <a:srgbClr val="002060"/>
                </a:solidFill>
                <a:latin typeface="Arial Black" pitchFamily="34" charset="0"/>
              </a:rPr>
              <a:t>, качество</a:t>
            </a:r>
            <a:endParaRPr lang="ru-RU" sz="1400" dirty="0">
              <a:solidFill>
                <a:srgbClr val="002060"/>
              </a:solidFill>
              <a:latin typeface="Arial Black" pitchFamily="34" charset="0"/>
            </a:endParaRPr>
          </a:p>
        </p:txBody>
      </p:sp>
      <p:sp>
        <p:nvSpPr>
          <p:cNvPr id="10" name="Трапеция 9"/>
          <p:cNvSpPr/>
          <p:nvPr/>
        </p:nvSpPr>
        <p:spPr>
          <a:xfrm>
            <a:off x="5345846" y="6209928"/>
            <a:ext cx="1062118" cy="648072"/>
          </a:xfrm>
          <a:prstGeom prst="trapezoid">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43956386"/>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883</TotalTime>
  <Words>1518</Words>
  <Application>Microsoft Office PowerPoint</Application>
  <PresentationFormat>Экран (4:3)</PresentationFormat>
  <Paragraphs>144</Paragraphs>
  <Slides>29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Воздушный поток</vt:lpstr>
      <vt:lpstr> Мультимедийные презентации   Дисциплина Управление рынком труда  Тема: Цена труда: факторы, влияющие на ее величину. </vt:lpstr>
      <vt:lpstr>ЦЕЛИ:  I Закрепить термины по теме. Обзор теорий об оценке труда.  II Анализ современного состояния оценки труда в Казахстане.  III Рассмотреть опыт развитых стран в области оценки труда. </vt:lpstr>
      <vt:lpstr>ПЛАН  1. Краткий обзор теорий об оценке труда.  2. Анализ факторов  детерминантов цены труда.  3. Сравнительный анализ процесса оценки труда (Канада, Япония, Индия).</vt:lpstr>
      <vt:lpstr>I Необходимо закрепить термины по теме.  1) Внутренний и внешний рынок труда 2) Вторичная занятость 3) Международная Организация Труда. Международный трудовой Кодекс. Филадельфийская декларация. 4) Закон Оукена 5) Инфляция 6) Инфраструктура рынка труда 7) Трипартизм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Зс=(ЗКУ*Чн)/Ч  где   Зс – средняя заработная плата по отрасли, предприятию, региону, в целом в государстве;  З – заработки работников по профессии;  К – квалификационные признаки; У – признаки условий труда;  Чн – численный состав (доля, удельный вес) групп работающих  с различной квалификацией, условиями труда и другими основаниями для начисления различной заработной платы;  Ч – численность работников по отрасти, предприятию, региону, в государстве.  </vt:lpstr>
      <vt:lpstr>Специфика труда – важный фактор, определяющий цену труда. Согласно статистическому мониторингу представительницы слабого пола  - более выносливее, терпимее, прагматичное, гуманны, превосходные руководители в социальном секторе экономике, способны быстро адаптироваться, учиться, отвечать за большую ответственность, не нарушая законодательство и не вступая в теневую экономику.</vt:lpstr>
      <vt:lpstr>      Мотивация – сила, двигающая персонал на новые профессиональные ступени и соответственно на другие уровни цены труда.         </vt:lpstr>
      <vt:lpstr>А́брахам Масло́у (Масло́в)— видный американский психолог, основатель гуманистической психологии.      В основе поведения человека – потребности удовлетворения интересов, физиологические, социальные потребности, самоутверждение. </vt:lpstr>
      <vt:lpstr>Презентация PowerPoint</vt:lpstr>
      <vt:lpstr>Презентация PowerPoint</vt:lpstr>
      <vt:lpstr>ДЭВИД МАККЛЕЛЛАНД       Иллинойс, Университет Уэсли и в 1938 г. он успешно закончил со степенью бакалавра психологии, магистерскую степень он заработал год спустя в Университете штата Миссури, а докторскую — в 1941 г. в Йеле. За долгие годы своей научной деятельности Макклелланд был удостоен многих почетных наград (в американском биографическом справочнике «Психология», в котором он фигурирует среди 500 выдающихся психологов всех времен, их список занимает полстраницы), в том числе престижную премию Американской психологической ассоциации «За выдающийся вклад в науку». 27 марта 1998 г. пришло известие о награждении его очередной регалией, ежегодно присуждаемой Обществом изучения личности.      </vt:lpstr>
      <vt:lpstr>       Дэвид МакКлелланд считал, что людям присущи три потребности: власть, успех и причастность.        Потребность власти выражается в желании руководить, воздействовать на других людей. Люди с потребностью власти чаще всего проявляют себя как откровенные и энергичные люди, смело идущие на конфликт и стремящиеся отстаивать свои взгляды на происходящее. Очень часто это хорошие ораторы, требующие к себе повышенного внимания со стороны окружающих. Процесс управления привлекает людей с потребностью власти, так как она дает множество возможностей проявить и реализовать себя.          Люди с потребностью власти - это далеко не всегда рвущиеся в высшие эшелоны управления карьеристы в негативном смысле этого слова. Проводя анализ способов удовлетворения потребности власти, МакКлелланд заметил, что "тех людей, у которых наивысшей является потребность власти и отсутствует склонность к авантюризму или тирании, а основной является потребность к проявлению своего влияния, надо заблаговременно готовить к занятию высших руководящих должностей.         Личное воздействие может быть основой лидерства только в очень небольших группах. Если же человек хочет стать лидером большого коллектива, он должен использовать гораздо более тонкие и специализированные формы для проявления своего воздействия... Положительный или социальный образ власти лидера должен проявляться в его заинтересованности в целях всего коллектива, определении таких целей, которые сподвигнут людей на их выполнение, в помощи коллективу при формулировании целей, во взятии на себя инициативы по обеспечению членов руководимого коллектива способами и средствами достижения целей, в формировании у членов коллектива уверенности в собственных силах и компетентности, что позволит им эффективно работать".  </vt:lpstr>
      <vt:lpstr>Презентация PowerPoint</vt:lpstr>
      <vt:lpstr>Презентация PowerPoint</vt:lpstr>
      <vt:lpstr>Презентация PowerPoint</vt:lpstr>
      <vt:lpstr>       Фpeдepик Гepцбepг вo втopoй пoлoвинe 1950-x гг. paзpaбoтaл мoдeль мoтивaции, ocнoвaннyю нa пoтpeбнocти. В этoй мoдeли oн выдeлил двe бoльшиe кaтeгopии, нaзвaв иx "гигиeничecкиe фaктopы" и "мoтивaция".        Гигиeничecкиe фaктopы Гepцбepгa:          - пoлитикa фиpмы и aдминиcтpaции;     - ycлoвия paбoты;     - зapaбoтoк;     - мeжличнocтныe oтнoшeния нaчaльникoв c пoдчинeнными;     - cтeпeнь нeпocpeдcтвeннoгo кoнтpoля зa paбoтoй.       Мoтивaция пo Гepцбepгy:      - ycпex;     - пpoдвижeниe пo cлyжбe;     - пpизнaниe и oдoбpeниe peзyльтaтoв paбoты;     - выcoкaя cтeпeнь oтвeтcтвeннocти;     - вoзмoжнocти твopчecкoгo и дeлoвoгo pocтa.        Гигиeничecкиe фaктopы cвязaны c oкpyжaющeй cpeдoй, в кoтopoй ocyщecтвляeтcя paбoтa, a мoтивaция cвязaнa c caмим xapaктepoм и cyщнocтью paбoты.</vt:lpstr>
      <vt:lpstr>Презентация PowerPoint</vt:lpstr>
      <vt:lpstr>       В начале 50-х годов Мак-Грегор впервые сформулировал свои идеи об управлении, которые в 1960 году были опубликованы в его главном труде «The Human Side of Enterprise» («Человеческая сторона предприятия»). Д. Мак-Грегор утверждал, что существует два вида менеджмента персонала, первый из которых основывается на «теории X», а второй — на «теории Y».         Теория X гласит: средний человек не любит трудиться и по возможности избегает работы. Следовательно, менеджмент вынужден прибегать к жёстким (тотальный контроль и система наказаний) и мягким (убеждение и поощрение) формам принуждения. Но оба эти метода ошибочны, потому что упускают из вида причину нежелания трудиться: дело в том, что человеку мало достойного вознаграждения за труд, ему необходима возможность самореализации, а любая форма принуждения этому препятствует.          Теория Y гласит, что для человека расходовать моральные и физические силы на работу так же естественно, как отдыхать или играть. Это означает, что человека можно стимулировать на труд, если дать ему возможность полностью раскрыться, брать на себя ответственность, ощущать свою значимость для организации. К сожалению, отмечает Мак-Грегор, в условиях современного индустриального общества интеллектуальный потенциал человека используется не полностью.  </vt:lpstr>
      <vt:lpstr>         Мак-Грегор утверждал, что в одних ситуациях (например, массовое производство) годится только теория X, а в других — только теория Y. Понимая, что полностью реализовать его теории в практике невозможно, Мак-Грегор пытался донести до менеджеров мысль о том, что служащие могут сделать для организации гораздо больше, если с ними обращаться как с ценными и ответственными сотрудниками.          До своей кончины в 1964 т. Мак-Грегор работал над теорией Z, в которой пытался соединить запросы и стремления корпорации и отдельного человека. Эту незаконченную работу продолжил Уильям Оучи (William Ouchi), который взял её в качестве названия своей книги, где постарался сформулировать уроки японского менеджмента. В теории организаций Z, предложенной Оучи, центральными положениями являются пожизненная занятость работников, забота о работниках, в том числе об их социальной жизни, решения, принимаемые на основе консенсуса, медленное карьерное продвижение, отличная передача информации, преданность компании и активная забота о достижении высокого качества. Если Мак-Грегор прожил бы дольше и сумел завершить теорию Z, возможно, он пришёл бы к варианту, содержащему аналогичные составляющие.</vt:lpstr>
      <vt:lpstr>                    </vt:lpstr>
      <vt:lpstr> III Рассмотреть опыт развитых стран в области оценки труда (Канада, Япония, Индия).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Мультимедийные презентации   Дисциплина Управление рынком труда  Тема: Цена труда: факторы, влияющие на ее величину. </dc:title>
  <cp:lastModifiedBy>Калиева Гузель</cp:lastModifiedBy>
  <cp:revision>75</cp:revision>
  <dcterms:modified xsi:type="dcterms:W3CDTF">2012-01-05T12:15:27Z</dcterms:modified>
</cp:coreProperties>
</file>